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420" r:id="rId4"/>
    <p:sldId id="413" r:id="rId5"/>
    <p:sldId id="415" r:id="rId6"/>
    <p:sldId id="328" r:id="rId7"/>
    <p:sldId id="412" r:id="rId8"/>
    <p:sldId id="379" r:id="rId9"/>
    <p:sldId id="375" r:id="rId10"/>
    <p:sldId id="416" r:id="rId11"/>
    <p:sldId id="414" r:id="rId12"/>
    <p:sldId id="417" r:id="rId13"/>
    <p:sldId id="402" r:id="rId14"/>
    <p:sldId id="398" r:id="rId15"/>
    <p:sldId id="403" r:id="rId16"/>
    <p:sldId id="404" r:id="rId17"/>
    <p:sldId id="405" r:id="rId18"/>
    <p:sldId id="377" r:id="rId19"/>
    <p:sldId id="408" r:id="rId20"/>
    <p:sldId id="418" r:id="rId21"/>
    <p:sldId id="406" r:id="rId22"/>
    <p:sldId id="389" r:id="rId23"/>
    <p:sldId id="388" r:id="rId24"/>
    <p:sldId id="407" r:id="rId25"/>
    <p:sldId id="391" r:id="rId26"/>
    <p:sldId id="419" r:id="rId27"/>
    <p:sldId id="42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6460" autoAdjust="0"/>
  </p:normalViewPr>
  <p:slideViewPr>
    <p:cSldViewPr snapToGrid="0">
      <p:cViewPr>
        <p:scale>
          <a:sx n="150" d="100"/>
          <a:sy n="150" d="100"/>
        </p:scale>
        <p:origin x="1986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1A48A-7768-403B-85B5-EBF05981BEB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E89BECD-451D-4FEE-8CE9-EBBFCE25DDEA}">
      <dgm:prSet/>
      <dgm:spPr/>
      <dgm:t>
        <a:bodyPr/>
        <a:lstStyle/>
        <a:p>
          <a:r>
            <a:rPr lang="es-CL" dirty="0"/>
            <a:t>Proyectos industriales</a:t>
          </a:r>
          <a:endParaRPr lang="en-GB" dirty="0"/>
        </a:p>
      </dgm:t>
    </dgm:pt>
    <dgm:pt modelId="{4B590147-2335-4078-B51D-491EC17BAA5D}" type="parTrans" cxnId="{E19C4406-0B9F-45A7-9DA4-B4ABC240C8C0}">
      <dgm:prSet/>
      <dgm:spPr/>
      <dgm:t>
        <a:bodyPr/>
        <a:lstStyle/>
        <a:p>
          <a:endParaRPr lang="es-ES"/>
        </a:p>
      </dgm:t>
    </dgm:pt>
    <dgm:pt modelId="{887571D9-9228-4A10-8061-26AC61E79732}" type="sibTrans" cxnId="{E19C4406-0B9F-45A7-9DA4-B4ABC240C8C0}">
      <dgm:prSet/>
      <dgm:spPr/>
      <dgm:t>
        <a:bodyPr/>
        <a:lstStyle/>
        <a:p>
          <a:endParaRPr lang="es-ES"/>
        </a:p>
      </dgm:t>
    </dgm:pt>
    <dgm:pt modelId="{26D8CB64-63CC-4370-B8E0-9A7CEB713679}">
      <dgm:prSet/>
      <dgm:spPr/>
      <dgm:t>
        <a:bodyPr/>
        <a:lstStyle/>
        <a:p>
          <a:r>
            <a:rPr lang="es-CL"/>
            <a:t>Ingenierías básicas</a:t>
          </a:r>
          <a:endParaRPr lang="en-GB"/>
        </a:p>
      </dgm:t>
    </dgm:pt>
    <dgm:pt modelId="{857D8F7E-A881-42C9-B1A4-D9B5149F4F2F}" type="parTrans" cxnId="{7036D447-47EA-4F6A-894F-04AFB53741A7}">
      <dgm:prSet/>
      <dgm:spPr/>
      <dgm:t>
        <a:bodyPr/>
        <a:lstStyle/>
        <a:p>
          <a:endParaRPr lang="es-ES"/>
        </a:p>
      </dgm:t>
    </dgm:pt>
    <dgm:pt modelId="{2F1D8C72-63D0-4D28-B90C-C8165462D70C}" type="sibTrans" cxnId="{7036D447-47EA-4F6A-894F-04AFB53741A7}">
      <dgm:prSet/>
      <dgm:spPr/>
      <dgm:t>
        <a:bodyPr/>
        <a:lstStyle/>
        <a:p>
          <a:endParaRPr lang="es-ES"/>
        </a:p>
      </dgm:t>
    </dgm:pt>
    <dgm:pt modelId="{84BCDF94-D363-4FCC-914B-3A960AC22FE8}">
      <dgm:prSet/>
      <dgm:spPr/>
      <dgm:t>
        <a:bodyPr/>
        <a:lstStyle/>
        <a:p>
          <a:r>
            <a:rPr lang="es-CL"/>
            <a:t>Ingenierías de detalle</a:t>
          </a:r>
          <a:endParaRPr lang="en-GB"/>
        </a:p>
      </dgm:t>
    </dgm:pt>
    <dgm:pt modelId="{49817D96-22E1-4026-897B-713EE82EFF7F}" type="parTrans" cxnId="{5695FEC3-2D8F-4519-89F6-1B05EBDB6F09}">
      <dgm:prSet/>
      <dgm:spPr/>
      <dgm:t>
        <a:bodyPr/>
        <a:lstStyle/>
        <a:p>
          <a:endParaRPr lang="es-ES"/>
        </a:p>
      </dgm:t>
    </dgm:pt>
    <dgm:pt modelId="{58090597-001B-4CB3-BBF1-079DBF0F5EE4}" type="sibTrans" cxnId="{5695FEC3-2D8F-4519-89F6-1B05EBDB6F09}">
      <dgm:prSet/>
      <dgm:spPr/>
      <dgm:t>
        <a:bodyPr/>
        <a:lstStyle/>
        <a:p>
          <a:endParaRPr lang="es-ES"/>
        </a:p>
      </dgm:t>
    </dgm:pt>
    <dgm:pt modelId="{85B6642E-CE9B-4DAE-A428-B4F250CD8378}">
      <dgm:prSet/>
      <dgm:spPr/>
      <dgm:t>
        <a:bodyPr/>
        <a:lstStyle/>
        <a:p>
          <a:r>
            <a:rPr lang="es-CL"/>
            <a:t>Revisiones de estado del arte</a:t>
          </a:r>
          <a:endParaRPr lang="en-GB"/>
        </a:p>
      </dgm:t>
    </dgm:pt>
    <dgm:pt modelId="{88A4E456-B4F2-4D84-A7F7-FCC078223AFA}" type="parTrans" cxnId="{E05D6008-F71A-42E9-BDF8-6849E5803326}">
      <dgm:prSet/>
      <dgm:spPr/>
      <dgm:t>
        <a:bodyPr/>
        <a:lstStyle/>
        <a:p>
          <a:endParaRPr lang="es-ES"/>
        </a:p>
      </dgm:t>
    </dgm:pt>
    <dgm:pt modelId="{9C24ACA7-1E20-420D-924A-6B27A6BAC9B7}" type="sibTrans" cxnId="{E05D6008-F71A-42E9-BDF8-6849E5803326}">
      <dgm:prSet/>
      <dgm:spPr/>
      <dgm:t>
        <a:bodyPr/>
        <a:lstStyle/>
        <a:p>
          <a:endParaRPr lang="es-ES"/>
        </a:p>
      </dgm:t>
    </dgm:pt>
    <dgm:pt modelId="{96C00666-0060-4680-BBF2-BB9A73A92308}">
      <dgm:prSet/>
      <dgm:spPr/>
      <dgm:t>
        <a:bodyPr/>
        <a:lstStyle/>
        <a:p>
          <a:r>
            <a:rPr lang="es-CL"/>
            <a:t>Actualizaciones en temas emergentes</a:t>
          </a:r>
          <a:endParaRPr lang="en-GB"/>
        </a:p>
      </dgm:t>
    </dgm:pt>
    <dgm:pt modelId="{57BBA211-FBBB-49C6-9256-9C989B5188B3}" type="parTrans" cxnId="{76FB934C-B55D-4B00-B483-67820E633012}">
      <dgm:prSet/>
      <dgm:spPr/>
      <dgm:t>
        <a:bodyPr/>
        <a:lstStyle/>
        <a:p>
          <a:endParaRPr lang="es-ES"/>
        </a:p>
      </dgm:t>
    </dgm:pt>
    <dgm:pt modelId="{A6F90CDA-5FE5-48DD-98A2-D58B9919EF6B}" type="sibTrans" cxnId="{76FB934C-B55D-4B00-B483-67820E633012}">
      <dgm:prSet/>
      <dgm:spPr/>
      <dgm:t>
        <a:bodyPr/>
        <a:lstStyle/>
        <a:p>
          <a:endParaRPr lang="es-ES"/>
        </a:p>
      </dgm:t>
    </dgm:pt>
    <dgm:pt modelId="{7AFB21D0-0A17-40F4-ABCB-2B72116B0F2F}">
      <dgm:prSet/>
      <dgm:spPr/>
      <dgm:t>
        <a:bodyPr/>
        <a:lstStyle/>
        <a:p>
          <a:r>
            <a:rPr lang="es-CL"/>
            <a:t>Estudios de normativa y casos de aplicación</a:t>
          </a:r>
          <a:endParaRPr lang="en-GB"/>
        </a:p>
      </dgm:t>
    </dgm:pt>
    <dgm:pt modelId="{D6532DB6-ED5D-4C14-97C4-89D44EC55202}" type="parTrans" cxnId="{50AA546D-AFDA-4EDE-89A6-106F842F6E11}">
      <dgm:prSet/>
      <dgm:spPr/>
      <dgm:t>
        <a:bodyPr/>
        <a:lstStyle/>
        <a:p>
          <a:endParaRPr lang="es-ES"/>
        </a:p>
      </dgm:t>
    </dgm:pt>
    <dgm:pt modelId="{95755947-6022-4B1A-A289-30E474A6719D}" type="sibTrans" cxnId="{50AA546D-AFDA-4EDE-89A6-106F842F6E11}">
      <dgm:prSet/>
      <dgm:spPr/>
      <dgm:t>
        <a:bodyPr/>
        <a:lstStyle/>
        <a:p>
          <a:endParaRPr lang="es-ES"/>
        </a:p>
      </dgm:t>
    </dgm:pt>
    <dgm:pt modelId="{3BB33B34-C0A9-473E-BE44-E162D8117211}">
      <dgm:prSet/>
      <dgm:spPr/>
      <dgm:t>
        <a:bodyPr/>
        <a:lstStyle/>
        <a:p>
          <a:r>
            <a:rPr lang="es-CL" dirty="0"/>
            <a:t>Innovaciones</a:t>
          </a:r>
          <a:endParaRPr lang="en-GB" dirty="0"/>
        </a:p>
      </dgm:t>
    </dgm:pt>
    <dgm:pt modelId="{BB8922C3-906A-4BD7-AF9F-D91442672F84}" type="parTrans" cxnId="{978543AC-99BB-4885-8411-7A3EA2B6E863}">
      <dgm:prSet/>
      <dgm:spPr/>
      <dgm:t>
        <a:bodyPr/>
        <a:lstStyle/>
        <a:p>
          <a:endParaRPr lang="es-ES"/>
        </a:p>
      </dgm:t>
    </dgm:pt>
    <dgm:pt modelId="{DDB23000-C696-4C47-86F7-2AF75D9A22C3}" type="sibTrans" cxnId="{978543AC-99BB-4885-8411-7A3EA2B6E863}">
      <dgm:prSet/>
      <dgm:spPr/>
      <dgm:t>
        <a:bodyPr/>
        <a:lstStyle/>
        <a:p>
          <a:endParaRPr lang="es-ES"/>
        </a:p>
      </dgm:t>
    </dgm:pt>
    <dgm:pt modelId="{D5DDC8FE-6D34-4217-974F-F6507E06CD55}">
      <dgm:prSet/>
      <dgm:spPr/>
      <dgm:t>
        <a:bodyPr/>
        <a:lstStyle/>
        <a:p>
          <a:r>
            <a:rPr lang="es-CL"/>
            <a:t>Desarrollo de servicios y/o productos</a:t>
          </a:r>
          <a:endParaRPr lang="en-GB"/>
        </a:p>
      </dgm:t>
    </dgm:pt>
    <dgm:pt modelId="{08B45028-E23C-43A2-8DC6-813E7029D102}" type="parTrans" cxnId="{8C2B3780-B251-4E44-9E3B-9ABDE164D835}">
      <dgm:prSet/>
      <dgm:spPr/>
      <dgm:t>
        <a:bodyPr/>
        <a:lstStyle/>
        <a:p>
          <a:endParaRPr lang="es-ES"/>
        </a:p>
      </dgm:t>
    </dgm:pt>
    <dgm:pt modelId="{76B1B241-85F0-42AA-ADCF-03E964CE76DB}" type="sibTrans" cxnId="{8C2B3780-B251-4E44-9E3B-9ABDE164D835}">
      <dgm:prSet/>
      <dgm:spPr/>
      <dgm:t>
        <a:bodyPr/>
        <a:lstStyle/>
        <a:p>
          <a:endParaRPr lang="es-ES"/>
        </a:p>
      </dgm:t>
    </dgm:pt>
    <dgm:pt modelId="{95F76285-AF18-4561-8E00-8100614BD4D2}">
      <dgm:prSet/>
      <dgm:spPr/>
      <dgm:t>
        <a:bodyPr/>
        <a:lstStyle/>
        <a:p>
          <a:r>
            <a:rPr lang="es-CL"/>
            <a:t>Puesta en marcha de start-up</a:t>
          </a:r>
          <a:endParaRPr lang="en-GB"/>
        </a:p>
      </dgm:t>
    </dgm:pt>
    <dgm:pt modelId="{AA77FC4B-6C47-4C6F-AE56-CE4B83DC63C2}" type="parTrans" cxnId="{F0532A0E-D850-4C07-B0F4-8F411119A8D1}">
      <dgm:prSet/>
      <dgm:spPr/>
      <dgm:t>
        <a:bodyPr/>
        <a:lstStyle/>
        <a:p>
          <a:endParaRPr lang="es-ES"/>
        </a:p>
      </dgm:t>
    </dgm:pt>
    <dgm:pt modelId="{F74A5107-301F-437B-B495-00969ECB8329}" type="sibTrans" cxnId="{F0532A0E-D850-4C07-B0F4-8F411119A8D1}">
      <dgm:prSet/>
      <dgm:spPr/>
      <dgm:t>
        <a:bodyPr/>
        <a:lstStyle/>
        <a:p>
          <a:endParaRPr lang="es-ES"/>
        </a:p>
      </dgm:t>
    </dgm:pt>
    <dgm:pt modelId="{0E4434A8-BB2F-4E9D-9695-74B4F53D8F93}">
      <dgm:prSet/>
      <dgm:spPr/>
      <dgm:t>
        <a:bodyPr/>
        <a:lstStyle/>
        <a:p>
          <a:r>
            <a:rPr lang="es-CL"/>
            <a:t>Participación en incubadoras tecnológicas</a:t>
          </a:r>
          <a:endParaRPr lang="en-GB"/>
        </a:p>
      </dgm:t>
    </dgm:pt>
    <dgm:pt modelId="{EF531BFC-706F-42EA-B6E7-121DFB6AF918}" type="parTrans" cxnId="{4CBBDD67-C033-476B-8D21-D52E11CA6C8F}">
      <dgm:prSet/>
      <dgm:spPr/>
      <dgm:t>
        <a:bodyPr/>
        <a:lstStyle/>
        <a:p>
          <a:endParaRPr lang="es-ES"/>
        </a:p>
      </dgm:t>
    </dgm:pt>
    <dgm:pt modelId="{F630084A-AF5A-4943-9A80-612E5B587622}" type="sibTrans" cxnId="{4CBBDD67-C033-476B-8D21-D52E11CA6C8F}">
      <dgm:prSet/>
      <dgm:spPr/>
      <dgm:t>
        <a:bodyPr/>
        <a:lstStyle/>
        <a:p>
          <a:endParaRPr lang="es-ES"/>
        </a:p>
      </dgm:t>
    </dgm:pt>
    <dgm:pt modelId="{7AA7E3C9-DE9E-4872-9163-2D9ACBBC89FD}">
      <dgm:prSet/>
      <dgm:spPr/>
      <dgm:t>
        <a:bodyPr/>
        <a:lstStyle/>
        <a:p>
          <a:r>
            <a:rPr lang="es-CL" dirty="0"/>
            <a:t>Investigación aplicada</a:t>
          </a:r>
          <a:endParaRPr lang="en-GB" dirty="0"/>
        </a:p>
      </dgm:t>
    </dgm:pt>
    <dgm:pt modelId="{2D9D57D4-BBE1-4951-B429-2B935A963083}" type="parTrans" cxnId="{8A9FFCED-06A5-4695-881B-8A5D299C3A2F}">
      <dgm:prSet/>
      <dgm:spPr/>
      <dgm:t>
        <a:bodyPr/>
        <a:lstStyle/>
        <a:p>
          <a:endParaRPr lang="es-ES"/>
        </a:p>
      </dgm:t>
    </dgm:pt>
    <dgm:pt modelId="{B1CB6717-4533-4335-97F6-4E62C6F8AD58}" type="sibTrans" cxnId="{8A9FFCED-06A5-4695-881B-8A5D299C3A2F}">
      <dgm:prSet/>
      <dgm:spPr/>
      <dgm:t>
        <a:bodyPr/>
        <a:lstStyle/>
        <a:p>
          <a:endParaRPr lang="es-ES"/>
        </a:p>
      </dgm:t>
    </dgm:pt>
    <dgm:pt modelId="{DB474B19-D00F-462F-977D-4C586E793EB3}">
      <dgm:prSet/>
      <dgm:spPr/>
      <dgm:t>
        <a:bodyPr/>
        <a:lstStyle/>
        <a:p>
          <a:r>
            <a:rPr lang="es-CL"/>
            <a:t>Simulaciones</a:t>
          </a:r>
          <a:endParaRPr lang="en-GB"/>
        </a:p>
      </dgm:t>
    </dgm:pt>
    <dgm:pt modelId="{AF33F556-0418-4FD1-8226-54621B382E90}" type="parTrans" cxnId="{2EC845D8-9D22-41D0-BEF3-435AEB3A55C3}">
      <dgm:prSet/>
      <dgm:spPr/>
      <dgm:t>
        <a:bodyPr/>
        <a:lstStyle/>
        <a:p>
          <a:endParaRPr lang="es-ES"/>
        </a:p>
      </dgm:t>
    </dgm:pt>
    <dgm:pt modelId="{1E8477E4-CF7A-4D5E-876A-BE63F6664908}" type="sibTrans" cxnId="{2EC845D8-9D22-41D0-BEF3-435AEB3A55C3}">
      <dgm:prSet/>
      <dgm:spPr/>
      <dgm:t>
        <a:bodyPr/>
        <a:lstStyle/>
        <a:p>
          <a:endParaRPr lang="es-ES"/>
        </a:p>
      </dgm:t>
    </dgm:pt>
    <dgm:pt modelId="{AF52D12D-7C33-4B92-8973-33BF6FF73DAA}">
      <dgm:prSet/>
      <dgm:spPr/>
      <dgm:t>
        <a:bodyPr/>
        <a:lstStyle/>
        <a:p>
          <a:r>
            <a:rPr lang="es-CL"/>
            <a:t>Implementaciones</a:t>
          </a:r>
          <a:endParaRPr lang="en-GB"/>
        </a:p>
      </dgm:t>
    </dgm:pt>
    <dgm:pt modelId="{80B17A8B-9D76-450F-9245-874C309C8EE1}" type="parTrans" cxnId="{E75BADB3-F532-4A99-921A-9D4BB65C644C}">
      <dgm:prSet/>
      <dgm:spPr/>
      <dgm:t>
        <a:bodyPr/>
        <a:lstStyle/>
        <a:p>
          <a:endParaRPr lang="es-ES"/>
        </a:p>
      </dgm:t>
    </dgm:pt>
    <dgm:pt modelId="{5791CF34-344D-4EE0-A1C5-3FC4FE0CDE80}" type="sibTrans" cxnId="{E75BADB3-F532-4A99-921A-9D4BB65C644C}">
      <dgm:prSet/>
      <dgm:spPr/>
      <dgm:t>
        <a:bodyPr/>
        <a:lstStyle/>
        <a:p>
          <a:endParaRPr lang="es-ES"/>
        </a:p>
      </dgm:t>
    </dgm:pt>
    <dgm:pt modelId="{C4F7E339-B1F7-4AE5-99E1-059744541620}" type="pres">
      <dgm:prSet presAssocID="{1051A48A-7768-403B-85B5-EBF05981BE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11B073-6733-4A41-918F-12FA2F63A0A6}" type="pres">
      <dgm:prSet presAssocID="{5E89BECD-451D-4FEE-8CE9-EBBFCE25DDEA}" presName="root" presStyleCnt="0"/>
      <dgm:spPr/>
    </dgm:pt>
    <dgm:pt modelId="{550ECC08-0F57-45B1-AD47-4B1FFF0D30E0}" type="pres">
      <dgm:prSet presAssocID="{5E89BECD-451D-4FEE-8CE9-EBBFCE25DDEA}" presName="rootComposite" presStyleCnt="0"/>
      <dgm:spPr/>
    </dgm:pt>
    <dgm:pt modelId="{CC4A085A-C591-4DC5-B441-4D13A3FC158A}" type="pres">
      <dgm:prSet presAssocID="{5E89BECD-451D-4FEE-8CE9-EBBFCE25DDEA}" presName="rootText" presStyleLbl="node1" presStyleIdx="0" presStyleCnt="4"/>
      <dgm:spPr/>
    </dgm:pt>
    <dgm:pt modelId="{CFC0F085-C4C7-40D5-8232-E7630BDC8E22}" type="pres">
      <dgm:prSet presAssocID="{5E89BECD-451D-4FEE-8CE9-EBBFCE25DDEA}" presName="rootConnector" presStyleLbl="node1" presStyleIdx="0" presStyleCnt="4"/>
      <dgm:spPr/>
    </dgm:pt>
    <dgm:pt modelId="{506F1E27-9F7D-4038-833F-BAC56C7D6A62}" type="pres">
      <dgm:prSet presAssocID="{5E89BECD-451D-4FEE-8CE9-EBBFCE25DDEA}" presName="childShape" presStyleCnt="0"/>
      <dgm:spPr/>
    </dgm:pt>
    <dgm:pt modelId="{D260B485-4D12-4946-B546-D80C202BB23C}" type="pres">
      <dgm:prSet presAssocID="{857D8F7E-A881-42C9-B1A4-D9B5149F4F2F}" presName="Name13" presStyleLbl="parChTrans1D2" presStyleIdx="0" presStyleCnt="9"/>
      <dgm:spPr/>
    </dgm:pt>
    <dgm:pt modelId="{E2B42A49-DBE4-4303-B453-0EA8FE894BF3}" type="pres">
      <dgm:prSet presAssocID="{26D8CB64-63CC-4370-B8E0-9A7CEB713679}" presName="childText" presStyleLbl="bgAcc1" presStyleIdx="0" presStyleCnt="9">
        <dgm:presLayoutVars>
          <dgm:bulletEnabled val="1"/>
        </dgm:presLayoutVars>
      </dgm:prSet>
      <dgm:spPr/>
    </dgm:pt>
    <dgm:pt modelId="{5A932A05-9910-48F0-9560-7144ACC4F2A9}" type="pres">
      <dgm:prSet presAssocID="{49817D96-22E1-4026-897B-713EE82EFF7F}" presName="Name13" presStyleLbl="parChTrans1D2" presStyleIdx="1" presStyleCnt="9"/>
      <dgm:spPr/>
    </dgm:pt>
    <dgm:pt modelId="{22103D6D-8985-41B4-A141-E96E38F8CE83}" type="pres">
      <dgm:prSet presAssocID="{84BCDF94-D363-4FCC-914B-3A960AC22FE8}" presName="childText" presStyleLbl="bgAcc1" presStyleIdx="1" presStyleCnt="9">
        <dgm:presLayoutVars>
          <dgm:bulletEnabled val="1"/>
        </dgm:presLayoutVars>
      </dgm:prSet>
      <dgm:spPr/>
    </dgm:pt>
    <dgm:pt modelId="{24129011-4280-4B4E-963C-B3BCB8B29479}" type="pres">
      <dgm:prSet presAssocID="{85B6642E-CE9B-4DAE-A428-B4F250CD8378}" presName="root" presStyleCnt="0"/>
      <dgm:spPr/>
    </dgm:pt>
    <dgm:pt modelId="{5A35D604-A8EC-44A1-A1B6-ED370544F893}" type="pres">
      <dgm:prSet presAssocID="{85B6642E-CE9B-4DAE-A428-B4F250CD8378}" presName="rootComposite" presStyleCnt="0"/>
      <dgm:spPr/>
    </dgm:pt>
    <dgm:pt modelId="{455E8E44-5147-4228-8827-704A4DCE3CFC}" type="pres">
      <dgm:prSet presAssocID="{85B6642E-CE9B-4DAE-A428-B4F250CD8378}" presName="rootText" presStyleLbl="node1" presStyleIdx="1" presStyleCnt="4"/>
      <dgm:spPr/>
    </dgm:pt>
    <dgm:pt modelId="{C0CD1DA6-E54A-40BF-BF97-16BF83571E6C}" type="pres">
      <dgm:prSet presAssocID="{85B6642E-CE9B-4DAE-A428-B4F250CD8378}" presName="rootConnector" presStyleLbl="node1" presStyleIdx="1" presStyleCnt="4"/>
      <dgm:spPr/>
    </dgm:pt>
    <dgm:pt modelId="{D4266EA7-76DE-4BEB-A199-DF1BC33503A6}" type="pres">
      <dgm:prSet presAssocID="{85B6642E-CE9B-4DAE-A428-B4F250CD8378}" presName="childShape" presStyleCnt="0"/>
      <dgm:spPr/>
    </dgm:pt>
    <dgm:pt modelId="{97543B67-DF83-45C2-B6FD-120658BFCA8E}" type="pres">
      <dgm:prSet presAssocID="{57BBA211-FBBB-49C6-9256-9C989B5188B3}" presName="Name13" presStyleLbl="parChTrans1D2" presStyleIdx="2" presStyleCnt="9"/>
      <dgm:spPr/>
    </dgm:pt>
    <dgm:pt modelId="{3C568219-6AEA-4108-A155-9A27F649E072}" type="pres">
      <dgm:prSet presAssocID="{96C00666-0060-4680-BBF2-BB9A73A92308}" presName="childText" presStyleLbl="bgAcc1" presStyleIdx="2" presStyleCnt="9">
        <dgm:presLayoutVars>
          <dgm:bulletEnabled val="1"/>
        </dgm:presLayoutVars>
      </dgm:prSet>
      <dgm:spPr/>
    </dgm:pt>
    <dgm:pt modelId="{17FA86E1-B0D7-4298-A86D-97A6180C9D2D}" type="pres">
      <dgm:prSet presAssocID="{D6532DB6-ED5D-4C14-97C4-89D44EC55202}" presName="Name13" presStyleLbl="parChTrans1D2" presStyleIdx="3" presStyleCnt="9"/>
      <dgm:spPr/>
    </dgm:pt>
    <dgm:pt modelId="{ADAEB33B-26E4-442F-930E-9353D6A64226}" type="pres">
      <dgm:prSet presAssocID="{7AFB21D0-0A17-40F4-ABCB-2B72116B0F2F}" presName="childText" presStyleLbl="bgAcc1" presStyleIdx="3" presStyleCnt="9">
        <dgm:presLayoutVars>
          <dgm:bulletEnabled val="1"/>
        </dgm:presLayoutVars>
      </dgm:prSet>
      <dgm:spPr/>
    </dgm:pt>
    <dgm:pt modelId="{13F38CAB-9951-4898-BEC8-C12C60612273}" type="pres">
      <dgm:prSet presAssocID="{3BB33B34-C0A9-473E-BE44-E162D8117211}" presName="root" presStyleCnt="0"/>
      <dgm:spPr/>
    </dgm:pt>
    <dgm:pt modelId="{36F38E6D-D6E9-45FD-A17C-5B049EE5C3C8}" type="pres">
      <dgm:prSet presAssocID="{3BB33B34-C0A9-473E-BE44-E162D8117211}" presName="rootComposite" presStyleCnt="0"/>
      <dgm:spPr/>
    </dgm:pt>
    <dgm:pt modelId="{971C6605-2418-4FD8-BBB3-AA5838565C73}" type="pres">
      <dgm:prSet presAssocID="{3BB33B34-C0A9-473E-BE44-E162D8117211}" presName="rootText" presStyleLbl="node1" presStyleIdx="2" presStyleCnt="4"/>
      <dgm:spPr/>
    </dgm:pt>
    <dgm:pt modelId="{E576B712-D8D3-4AD5-9AC4-FF6BA6D42FB7}" type="pres">
      <dgm:prSet presAssocID="{3BB33B34-C0A9-473E-BE44-E162D8117211}" presName="rootConnector" presStyleLbl="node1" presStyleIdx="2" presStyleCnt="4"/>
      <dgm:spPr/>
    </dgm:pt>
    <dgm:pt modelId="{5BE0FEAD-218C-44ED-88B6-EBB96DAF87B6}" type="pres">
      <dgm:prSet presAssocID="{3BB33B34-C0A9-473E-BE44-E162D8117211}" presName="childShape" presStyleCnt="0"/>
      <dgm:spPr/>
    </dgm:pt>
    <dgm:pt modelId="{639C4CA2-4431-4574-A60C-E1C505EB1357}" type="pres">
      <dgm:prSet presAssocID="{08B45028-E23C-43A2-8DC6-813E7029D102}" presName="Name13" presStyleLbl="parChTrans1D2" presStyleIdx="4" presStyleCnt="9"/>
      <dgm:spPr/>
    </dgm:pt>
    <dgm:pt modelId="{39DAEC92-414C-4DD5-A220-16247A3F91A2}" type="pres">
      <dgm:prSet presAssocID="{D5DDC8FE-6D34-4217-974F-F6507E06CD55}" presName="childText" presStyleLbl="bgAcc1" presStyleIdx="4" presStyleCnt="9">
        <dgm:presLayoutVars>
          <dgm:bulletEnabled val="1"/>
        </dgm:presLayoutVars>
      </dgm:prSet>
      <dgm:spPr/>
    </dgm:pt>
    <dgm:pt modelId="{2179F168-569E-43CF-9490-388EDFA13DA5}" type="pres">
      <dgm:prSet presAssocID="{AA77FC4B-6C47-4C6F-AE56-CE4B83DC63C2}" presName="Name13" presStyleLbl="parChTrans1D2" presStyleIdx="5" presStyleCnt="9"/>
      <dgm:spPr/>
    </dgm:pt>
    <dgm:pt modelId="{EE053C66-FB77-42BF-BC77-11CA41B9B734}" type="pres">
      <dgm:prSet presAssocID="{95F76285-AF18-4561-8E00-8100614BD4D2}" presName="childText" presStyleLbl="bgAcc1" presStyleIdx="5" presStyleCnt="9">
        <dgm:presLayoutVars>
          <dgm:bulletEnabled val="1"/>
        </dgm:presLayoutVars>
      </dgm:prSet>
      <dgm:spPr/>
    </dgm:pt>
    <dgm:pt modelId="{326F9811-4992-40CA-81F2-B773721D9B2B}" type="pres">
      <dgm:prSet presAssocID="{EF531BFC-706F-42EA-B6E7-121DFB6AF918}" presName="Name13" presStyleLbl="parChTrans1D2" presStyleIdx="6" presStyleCnt="9"/>
      <dgm:spPr/>
    </dgm:pt>
    <dgm:pt modelId="{ED7FF17A-4520-4355-9F30-77BF639696CB}" type="pres">
      <dgm:prSet presAssocID="{0E4434A8-BB2F-4E9D-9695-74B4F53D8F93}" presName="childText" presStyleLbl="bgAcc1" presStyleIdx="6" presStyleCnt="9">
        <dgm:presLayoutVars>
          <dgm:bulletEnabled val="1"/>
        </dgm:presLayoutVars>
      </dgm:prSet>
      <dgm:spPr/>
    </dgm:pt>
    <dgm:pt modelId="{280BC716-2FBE-4F73-AB83-2044A6C3C7C6}" type="pres">
      <dgm:prSet presAssocID="{7AA7E3C9-DE9E-4872-9163-2D9ACBBC89FD}" presName="root" presStyleCnt="0"/>
      <dgm:spPr/>
    </dgm:pt>
    <dgm:pt modelId="{87F2D952-E376-4E21-8804-FC7A0F6A8BD2}" type="pres">
      <dgm:prSet presAssocID="{7AA7E3C9-DE9E-4872-9163-2D9ACBBC89FD}" presName="rootComposite" presStyleCnt="0"/>
      <dgm:spPr/>
    </dgm:pt>
    <dgm:pt modelId="{84D191FE-B3E2-47B1-9EEA-1302C87A1777}" type="pres">
      <dgm:prSet presAssocID="{7AA7E3C9-DE9E-4872-9163-2D9ACBBC89FD}" presName="rootText" presStyleLbl="node1" presStyleIdx="3" presStyleCnt="4"/>
      <dgm:spPr/>
    </dgm:pt>
    <dgm:pt modelId="{35CF9DB8-96FB-4B88-9F34-F8EA2BEC5250}" type="pres">
      <dgm:prSet presAssocID="{7AA7E3C9-DE9E-4872-9163-2D9ACBBC89FD}" presName="rootConnector" presStyleLbl="node1" presStyleIdx="3" presStyleCnt="4"/>
      <dgm:spPr/>
    </dgm:pt>
    <dgm:pt modelId="{71299B5B-83DB-47A9-A40E-A8EB82CDF48F}" type="pres">
      <dgm:prSet presAssocID="{7AA7E3C9-DE9E-4872-9163-2D9ACBBC89FD}" presName="childShape" presStyleCnt="0"/>
      <dgm:spPr/>
    </dgm:pt>
    <dgm:pt modelId="{69A3E7B6-26D0-4AC9-ADC9-9F6F129FBFB0}" type="pres">
      <dgm:prSet presAssocID="{AF33F556-0418-4FD1-8226-54621B382E90}" presName="Name13" presStyleLbl="parChTrans1D2" presStyleIdx="7" presStyleCnt="9"/>
      <dgm:spPr/>
    </dgm:pt>
    <dgm:pt modelId="{1E5A857F-FD3C-49CC-9016-D83F4699F517}" type="pres">
      <dgm:prSet presAssocID="{DB474B19-D00F-462F-977D-4C586E793EB3}" presName="childText" presStyleLbl="bgAcc1" presStyleIdx="7" presStyleCnt="9">
        <dgm:presLayoutVars>
          <dgm:bulletEnabled val="1"/>
        </dgm:presLayoutVars>
      </dgm:prSet>
      <dgm:spPr/>
    </dgm:pt>
    <dgm:pt modelId="{13FCE4FD-B758-4B24-8FC9-4B3B4AAF07C9}" type="pres">
      <dgm:prSet presAssocID="{80B17A8B-9D76-450F-9245-874C309C8EE1}" presName="Name13" presStyleLbl="parChTrans1D2" presStyleIdx="8" presStyleCnt="9"/>
      <dgm:spPr/>
    </dgm:pt>
    <dgm:pt modelId="{A7EAC569-37FC-446A-AC9A-120BCCE453E7}" type="pres">
      <dgm:prSet presAssocID="{AF52D12D-7C33-4B92-8973-33BF6FF73DAA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E19C4406-0B9F-45A7-9DA4-B4ABC240C8C0}" srcId="{1051A48A-7768-403B-85B5-EBF05981BEB8}" destId="{5E89BECD-451D-4FEE-8CE9-EBBFCE25DDEA}" srcOrd="0" destOrd="0" parTransId="{4B590147-2335-4078-B51D-491EC17BAA5D}" sibTransId="{887571D9-9228-4A10-8061-26AC61E79732}"/>
    <dgm:cxn modelId="{E05D6008-F71A-42E9-BDF8-6849E5803326}" srcId="{1051A48A-7768-403B-85B5-EBF05981BEB8}" destId="{85B6642E-CE9B-4DAE-A428-B4F250CD8378}" srcOrd="1" destOrd="0" parTransId="{88A4E456-B4F2-4D84-A7F7-FCC078223AFA}" sibTransId="{9C24ACA7-1E20-420D-924A-6B27A6BAC9B7}"/>
    <dgm:cxn modelId="{F0532A0E-D850-4C07-B0F4-8F411119A8D1}" srcId="{3BB33B34-C0A9-473E-BE44-E162D8117211}" destId="{95F76285-AF18-4561-8E00-8100614BD4D2}" srcOrd="1" destOrd="0" parTransId="{AA77FC4B-6C47-4C6F-AE56-CE4B83DC63C2}" sibTransId="{F74A5107-301F-437B-B495-00969ECB8329}"/>
    <dgm:cxn modelId="{4AB13919-99E9-4BCE-818A-9F9E4454092A}" type="presOf" srcId="{5E89BECD-451D-4FEE-8CE9-EBBFCE25DDEA}" destId="{CC4A085A-C591-4DC5-B441-4D13A3FC158A}" srcOrd="0" destOrd="0" presId="urn:microsoft.com/office/officeart/2005/8/layout/hierarchy3"/>
    <dgm:cxn modelId="{70AFFE22-2015-465C-A65B-721DE6F4F69F}" type="presOf" srcId="{85B6642E-CE9B-4DAE-A428-B4F250CD8378}" destId="{455E8E44-5147-4228-8827-704A4DCE3CFC}" srcOrd="0" destOrd="0" presId="urn:microsoft.com/office/officeart/2005/8/layout/hierarchy3"/>
    <dgm:cxn modelId="{6E7BDC2A-BA56-4514-B7B6-C732335BC79E}" type="presOf" srcId="{D5DDC8FE-6D34-4217-974F-F6507E06CD55}" destId="{39DAEC92-414C-4DD5-A220-16247A3F91A2}" srcOrd="0" destOrd="0" presId="urn:microsoft.com/office/officeart/2005/8/layout/hierarchy3"/>
    <dgm:cxn modelId="{FE6F642D-63CC-4D1E-9286-6485ED624647}" type="presOf" srcId="{95F76285-AF18-4561-8E00-8100614BD4D2}" destId="{EE053C66-FB77-42BF-BC77-11CA41B9B734}" srcOrd="0" destOrd="0" presId="urn:microsoft.com/office/officeart/2005/8/layout/hierarchy3"/>
    <dgm:cxn modelId="{0722DF39-E6D9-43CC-A268-35784C14C680}" type="presOf" srcId="{5E89BECD-451D-4FEE-8CE9-EBBFCE25DDEA}" destId="{CFC0F085-C4C7-40D5-8232-E7630BDC8E22}" srcOrd="1" destOrd="0" presId="urn:microsoft.com/office/officeart/2005/8/layout/hierarchy3"/>
    <dgm:cxn modelId="{CD42F45F-23B8-4426-80A4-39595FCF52F4}" type="presOf" srcId="{0E4434A8-BB2F-4E9D-9695-74B4F53D8F93}" destId="{ED7FF17A-4520-4355-9F30-77BF639696CB}" srcOrd="0" destOrd="0" presId="urn:microsoft.com/office/officeart/2005/8/layout/hierarchy3"/>
    <dgm:cxn modelId="{7036D447-47EA-4F6A-894F-04AFB53741A7}" srcId="{5E89BECD-451D-4FEE-8CE9-EBBFCE25DDEA}" destId="{26D8CB64-63CC-4370-B8E0-9A7CEB713679}" srcOrd="0" destOrd="0" parTransId="{857D8F7E-A881-42C9-B1A4-D9B5149F4F2F}" sibTransId="{2F1D8C72-63D0-4D28-B90C-C8165462D70C}"/>
    <dgm:cxn modelId="{4CBBDD67-C033-476B-8D21-D52E11CA6C8F}" srcId="{3BB33B34-C0A9-473E-BE44-E162D8117211}" destId="{0E4434A8-BB2F-4E9D-9695-74B4F53D8F93}" srcOrd="2" destOrd="0" parTransId="{EF531BFC-706F-42EA-B6E7-121DFB6AF918}" sibTransId="{F630084A-AF5A-4943-9A80-612E5B587622}"/>
    <dgm:cxn modelId="{76FB934C-B55D-4B00-B483-67820E633012}" srcId="{85B6642E-CE9B-4DAE-A428-B4F250CD8378}" destId="{96C00666-0060-4680-BBF2-BB9A73A92308}" srcOrd="0" destOrd="0" parTransId="{57BBA211-FBBB-49C6-9256-9C989B5188B3}" sibTransId="{A6F90CDA-5FE5-48DD-98A2-D58B9919EF6B}"/>
    <dgm:cxn modelId="{35B3004D-A507-415B-9F33-69BD98ADE747}" type="presOf" srcId="{57BBA211-FBBB-49C6-9256-9C989B5188B3}" destId="{97543B67-DF83-45C2-B6FD-120658BFCA8E}" srcOrd="0" destOrd="0" presId="urn:microsoft.com/office/officeart/2005/8/layout/hierarchy3"/>
    <dgm:cxn modelId="{0F79724D-1CE2-4B08-BAA8-D7BD76214F9A}" type="presOf" srcId="{84BCDF94-D363-4FCC-914B-3A960AC22FE8}" destId="{22103D6D-8985-41B4-A141-E96E38F8CE83}" srcOrd="0" destOrd="0" presId="urn:microsoft.com/office/officeart/2005/8/layout/hierarchy3"/>
    <dgm:cxn modelId="{50AA546D-AFDA-4EDE-89A6-106F842F6E11}" srcId="{85B6642E-CE9B-4DAE-A428-B4F250CD8378}" destId="{7AFB21D0-0A17-40F4-ABCB-2B72116B0F2F}" srcOrd="1" destOrd="0" parTransId="{D6532DB6-ED5D-4C14-97C4-89D44EC55202}" sibTransId="{95755947-6022-4B1A-A289-30E474A6719D}"/>
    <dgm:cxn modelId="{9B14066E-B21C-46EE-A070-02E52D43CEB1}" type="presOf" srcId="{7AFB21D0-0A17-40F4-ABCB-2B72116B0F2F}" destId="{ADAEB33B-26E4-442F-930E-9353D6A64226}" srcOrd="0" destOrd="0" presId="urn:microsoft.com/office/officeart/2005/8/layout/hierarchy3"/>
    <dgm:cxn modelId="{A4D9D474-3681-4775-9C45-1CA4505C44C1}" type="presOf" srcId="{96C00666-0060-4680-BBF2-BB9A73A92308}" destId="{3C568219-6AEA-4108-A155-9A27F649E072}" srcOrd="0" destOrd="0" presId="urn:microsoft.com/office/officeart/2005/8/layout/hierarchy3"/>
    <dgm:cxn modelId="{3F041E7E-0A57-4EAB-8AF3-DD5FD8379125}" type="presOf" srcId="{AF52D12D-7C33-4B92-8973-33BF6FF73DAA}" destId="{A7EAC569-37FC-446A-AC9A-120BCCE453E7}" srcOrd="0" destOrd="0" presId="urn:microsoft.com/office/officeart/2005/8/layout/hierarchy3"/>
    <dgm:cxn modelId="{8C2B3780-B251-4E44-9E3B-9ABDE164D835}" srcId="{3BB33B34-C0A9-473E-BE44-E162D8117211}" destId="{D5DDC8FE-6D34-4217-974F-F6507E06CD55}" srcOrd="0" destOrd="0" parTransId="{08B45028-E23C-43A2-8DC6-813E7029D102}" sibTransId="{76B1B241-85F0-42AA-ADCF-03E964CE76DB}"/>
    <dgm:cxn modelId="{8185DF89-89F4-453E-AE76-4BA7898DBAB7}" type="presOf" srcId="{26D8CB64-63CC-4370-B8E0-9A7CEB713679}" destId="{E2B42A49-DBE4-4303-B453-0EA8FE894BF3}" srcOrd="0" destOrd="0" presId="urn:microsoft.com/office/officeart/2005/8/layout/hierarchy3"/>
    <dgm:cxn modelId="{5D3AF093-A5B0-4454-B202-46FD920D2313}" type="presOf" srcId="{EF531BFC-706F-42EA-B6E7-121DFB6AF918}" destId="{326F9811-4992-40CA-81F2-B773721D9B2B}" srcOrd="0" destOrd="0" presId="urn:microsoft.com/office/officeart/2005/8/layout/hierarchy3"/>
    <dgm:cxn modelId="{87AC3C9A-2897-4DC2-AD0E-643E6F90054A}" type="presOf" srcId="{3BB33B34-C0A9-473E-BE44-E162D8117211}" destId="{E576B712-D8D3-4AD5-9AC4-FF6BA6D42FB7}" srcOrd="1" destOrd="0" presId="urn:microsoft.com/office/officeart/2005/8/layout/hierarchy3"/>
    <dgm:cxn modelId="{44D7759B-8CA7-4366-8416-7D72DF47B30D}" type="presOf" srcId="{857D8F7E-A881-42C9-B1A4-D9B5149F4F2F}" destId="{D260B485-4D12-4946-B546-D80C202BB23C}" srcOrd="0" destOrd="0" presId="urn:microsoft.com/office/officeart/2005/8/layout/hierarchy3"/>
    <dgm:cxn modelId="{84E472A5-3AEE-4675-88F6-FFED9F810B70}" type="presOf" srcId="{AA77FC4B-6C47-4C6F-AE56-CE4B83DC63C2}" destId="{2179F168-569E-43CF-9490-388EDFA13DA5}" srcOrd="0" destOrd="0" presId="urn:microsoft.com/office/officeart/2005/8/layout/hierarchy3"/>
    <dgm:cxn modelId="{978543AC-99BB-4885-8411-7A3EA2B6E863}" srcId="{1051A48A-7768-403B-85B5-EBF05981BEB8}" destId="{3BB33B34-C0A9-473E-BE44-E162D8117211}" srcOrd="2" destOrd="0" parTransId="{BB8922C3-906A-4BD7-AF9F-D91442672F84}" sibTransId="{DDB23000-C696-4C47-86F7-2AF75D9A22C3}"/>
    <dgm:cxn modelId="{E27046AC-51C8-4860-8D6B-FCC970DCAC0D}" type="presOf" srcId="{7AA7E3C9-DE9E-4872-9163-2D9ACBBC89FD}" destId="{35CF9DB8-96FB-4B88-9F34-F8EA2BEC5250}" srcOrd="1" destOrd="0" presId="urn:microsoft.com/office/officeart/2005/8/layout/hierarchy3"/>
    <dgm:cxn modelId="{DEE281B2-1CBA-4900-9A82-0A8AECCAEA7B}" type="presOf" srcId="{3BB33B34-C0A9-473E-BE44-E162D8117211}" destId="{971C6605-2418-4FD8-BBB3-AA5838565C73}" srcOrd="0" destOrd="0" presId="urn:microsoft.com/office/officeart/2005/8/layout/hierarchy3"/>
    <dgm:cxn modelId="{E75BADB3-F532-4A99-921A-9D4BB65C644C}" srcId="{7AA7E3C9-DE9E-4872-9163-2D9ACBBC89FD}" destId="{AF52D12D-7C33-4B92-8973-33BF6FF73DAA}" srcOrd="1" destOrd="0" parTransId="{80B17A8B-9D76-450F-9245-874C309C8EE1}" sibTransId="{5791CF34-344D-4EE0-A1C5-3FC4FE0CDE80}"/>
    <dgm:cxn modelId="{85083CB7-5101-4E99-91C6-CA62FABA61F8}" type="presOf" srcId="{49817D96-22E1-4026-897B-713EE82EFF7F}" destId="{5A932A05-9910-48F0-9560-7144ACC4F2A9}" srcOrd="0" destOrd="0" presId="urn:microsoft.com/office/officeart/2005/8/layout/hierarchy3"/>
    <dgm:cxn modelId="{D03D95B8-45F9-4870-A3AA-E570ABB909FD}" type="presOf" srcId="{85B6642E-CE9B-4DAE-A428-B4F250CD8378}" destId="{C0CD1DA6-E54A-40BF-BF97-16BF83571E6C}" srcOrd="1" destOrd="0" presId="urn:microsoft.com/office/officeart/2005/8/layout/hierarchy3"/>
    <dgm:cxn modelId="{3B4C56C0-9E07-46E8-842B-ABD2A7445DC1}" type="presOf" srcId="{1051A48A-7768-403B-85B5-EBF05981BEB8}" destId="{C4F7E339-B1F7-4AE5-99E1-059744541620}" srcOrd="0" destOrd="0" presId="urn:microsoft.com/office/officeart/2005/8/layout/hierarchy3"/>
    <dgm:cxn modelId="{5695FEC3-2D8F-4519-89F6-1B05EBDB6F09}" srcId="{5E89BECD-451D-4FEE-8CE9-EBBFCE25DDEA}" destId="{84BCDF94-D363-4FCC-914B-3A960AC22FE8}" srcOrd="1" destOrd="0" parTransId="{49817D96-22E1-4026-897B-713EE82EFF7F}" sibTransId="{58090597-001B-4CB3-BBF1-079DBF0F5EE4}"/>
    <dgm:cxn modelId="{29B5A4CD-6EA0-4A91-9BBD-A0F5AB77C541}" type="presOf" srcId="{DB474B19-D00F-462F-977D-4C586E793EB3}" destId="{1E5A857F-FD3C-49CC-9016-D83F4699F517}" srcOrd="0" destOrd="0" presId="urn:microsoft.com/office/officeart/2005/8/layout/hierarchy3"/>
    <dgm:cxn modelId="{2EC845D8-9D22-41D0-BEF3-435AEB3A55C3}" srcId="{7AA7E3C9-DE9E-4872-9163-2D9ACBBC89FD}" destId="{DB474B19-D00F-462F-977D-4C586E793EB3}" srcOrd="0" destOrd="0" parTransId="{AF33F556-0418-4FD1-8226-54621B382E90}" sibTransId="{1E8477E4-CF7A-4D5E-876A-BE63F6664908}"/>
    <dgm:cxn modelId="{DD6A04DE-6908-4A36-A7ED-0F886152086C}" type="presOf" srcId="{AF33F556-0418-4FD1-8226-54621B382E90}" destId="{69A3E7B6-26D0-4AC9-ADC9-9F6F129FBFB0}" srcOrd="0" destOrd="0" presId="urn:microsoft.com/office/officeart/2005/8/layout/hierarchy3"/>
    <dgm:cxn modelId="{020B5BE3-8A0B-413C-9FA3-79974FC262D0}" type="presOf" srcId="{D6532DB6-ED5D-4C14-97C4-89D44EC55202}" destId="{17FA86E1-B0D7-4298-A86D-97A6180C9D2D}" srcOrd="0" destOrd="0" presId="urn:microsoft.com/office/officeart/2005/8/layout/hierarchy3"/>
    <dgm:cxn modelId="{149CD0E9-E84C-416A-9E41-C4EB22EFACA5}" type="presOf" srcId="{08B45028-E23C-43A2-8DC6-813E7029D102}" destId="{639C4CA2-4431-4574-A60C-E1C505EB1357}" srcOrd="0" destOrd="0" presId="urn:microsoft.com/office/officeart/2005/8/layout/hierarchy3"/>
    <dgm:cxn modelId="{8A9FFCED-06A5-4695-881B-8A5D299C3A2F}" srcId="{1051A48A-7768-403B-85B5-EBF05981BEB8}" destId="{7AA7E3C9-DE9E-4872-9163-2D9ACBBC89FD}" srcOrd="3" destOrd="0" parTransId="{2D9D57D4-BBE1-4951-B429-2B935A963083}" sibTransId="{B1CB6717-4533-4335-97F6-4E62C6F8AD58}"/>
    <dgm:cxn modelId="{DE83E1FD-D3E7-4FFD-A9F3-EEDD7C278875}" type="presOf" srcId="{7AA7E3C9-DE9E-4872-9163-2D9ACBBC89FD}" destId="{84D191FE-B3E2-47B1-9EEA-1302C87A1777}" srcOrd="0" destOrd="0" presId="urn:microsoft.com/office/officeart/2005/8/layout/hierarchy3"/>
    <dgm:cxn modelId="{48E8BCFE-535E-4786-87B6-7D22DBFE10EA}" type="presOf" srcId="{80B17A8B-9D76-450F-9245-874C309C8EE1}" destId="{13FCE4FD-B758-4B24-8FC9-4B3B4AAF07C9}" srcOrd="0" destOrd="0" presId="urn:microsoft.com/office/officeart/2005/8/layout/hierarchy3"/>
    <dgm:cxn modelId="{DAB0644F-F783-4F01-AA67-7589B366D2A7}" type="presParOf" srcId="{C4F7E339-B1F7-4AE5-99E1-059744541620}" destId="{3311B073-6733-4A41-918F-12FA2F63A0A6}" srcOrd="0" destOrd="0" presId="urn:microsoft.com/office/officeart/2005/8/layout/hierarchy3"/>
    <dgm:cxn modelId="{FF048CAE-3BC9-4D2D-B9A3-98C1BFE0621C}" type="presParOf" srcId="{3311B073-6733-4A41-918F-12FA2F63A0A6}" destId="{550ECC08-0F57-45B1-AD47-4B1FFF0D30E0}" srcOrd="0" destOrd="0" presId="urn:microsoft.com/office/officeart/2005/8/layout/hierarchy3"/>
    <dgm:cxn modelId="{1602992C-54D2-4A76-8D76-09D90E136AA4}" type="presParOf" srcId="{550ECC08-0F57-45B1-AD47-4B1FFF0D30E0}" destId="{CC4A085A-C591-4DC5-B441-4D13A3FC158A}" srcOrd="0" destOrd="0" presId="urn:microsoft.com/office/officeart/2005/8/layout/hierarchy3"/>
    <dgm:cxn modelId="{63F4C72C-C969-4FD1-997C-F2DA62CF7E0F}" type="presParOf" srcId="{550ECC08-0F57-45B1-AD47-4B1FFF0D30E0}" destId="{CFC0F085-C4C7-40D5-8232-E7630BDC8E22}" srcOrd="1" destOrd="0" presId="urn:microsoft.com/office/officeart/2005/8/layout/hierarchy3"/>
    <dgm:cxn modelId="{3B98B15B-6D7D-4306-A8B7-F062A46FC928}" type="presParOf" srcId="{3311B073-6733-4A41-918F-12FA2F63A0A6}" destId="{506F1E27-9F7D-4038-833F-BAC56C7D6A62}" srcOrd="1" destOrd="0" presId="urn:microsoft.com/office/officeart/2005/8/layout/hierarchy3"/>
    <dgm:cxn modelId="{B4F06C25-71E2-466B-A693-AE3D2237DB02}" type="presParOf" srcId="{506F1E27-9F7D-4038-833F-BAC56C7D6A62}" destId="{D260B485-4D12-4946-B546-D80C202BB23C}" srcOrd="0" destOrd="0" presId="urn:microsoft.com/office/officeart/2005/8/layout/hierarchy3"/>
    <dgm:cxn modelId="{57A0B126-9D05-4BD4-B3AD-B95F370F1E85}" type="presParOf" srcId="{506F1E27-9F7D-4038-833F-BAC56C7D6A62}" destId="{E2B42A49-DBE4-4303-B453-0EA8FE894BF3}" srcOrd="1" destOrd="0" presId="urn:microsoft.com/office/officeart/2005/8/layout/hierarchy3"/>
    <dgm:cxn modelId="{B3AC207F-0073-4275-99A4-BB04867F511B}" type="presParOf" srcId="{506F1E27-9F7D-4038-833F-BAC56C7D6A62}" destId="{5A932A05-9910-48F0-9560-7144ACC4F2A9}" srcOrd="2" destOrd="0" presId="urn:microsoft.com/office/officeart/2005/8/layout/hierarchy3"/>
    <dgm:cxn modelId="{8DC104B1-0BF8-498B-A5CB-3D3D993FA55B}" type="presParOf" srcId="{506F1E27-9F7D-4038-833F-BAC56C7D6A62}" destId="{22103D6D-8985-41B4-A141-E96E38F8CE83}" srcOrd="3" destOrd="0" presId="urn:microsoft.com/office/officeart/2005/8/layout/hierarchy3"/>
    <dgm:cxn modelId="{0184C5B5-7AA2-4359-BB6D-12B1CA997907}" type="presParOf" srcId="{C4F7E339-B1F7-4AE5-99E1-059744541620}" destId="{24129011-4280-4B4E-963C-B3BCB8B29479}" srcOrd="1" destOrd="0" presId="urn:microsoft.com/office/officeart/2005/8/layout/hierarchy3"/>
    <dgm:cxn modelId="{09406A3B-8BAA-4E16-A311-3D726182CC47}" type="presParOf" srcId="{24129011-4280-4B4E-963C-B3BCB8B29479}" destId="{5A35D604-A8EC-44A1-A1B6-ED370544F893}" srcOrd="0" destOrd="0" presId="urn:microsoft.com/office/officeart/2005/8/layout/hierarchy3"/>
    <dgm:cxn modelId="{EF9EB727-1022-421C-A215-FA4D30AA3038}" type="presParOf" srcId="{5A35D604-A8EC-44A1-A1B6-ED370544F893}" destId="{455E8E44-5147-4228-8827-704A4DCE3CFC}" srcOrd="0" destOrd="0" presId="urn:microsoft.com/office/officeart/2005/8/layout/hierarchy3"/>
    <dgm:cxn modelId="{B24E30B3-3BE1-4421-9386-D63B16AD555B}" type="presParOf" srcId="{5A35D604-A8EC-44A1-A1B6-ED370544F893}" destId="{C0CD1DA6-E54A-40BF-BF97-16BF83571E6C}" srcOrd="1" destOrd="0" presId="urn:microsoft.com/office/officeart/2005/8/layout/hierarchy3"/>
    <dgm:cxn modelId="{772596A9-0A8A-466F-949E-9F71B658403E}" type="presParOf" srcId="{24129011-4280-4B4E-963C-B3BCB8B29479}" destId="{D4266EA7-76DE-4BEB-A199-DF1BC33503A6}" srcOrd="1" destOrd="0" presId="urn:microsoft.com/office/officeart/2005/8/layout/hierarchy3"/>
    <dgm:cxn modelId="{012873BB-BE91-4391-BCC5-08BB7E19DDDF}" type="presParOf" srcId="{D4266EA7-76DE-4BEB-A199-DF1BC33503A6}" destId="{97543B67-DF83-45C2-B6FD-120658BFCA8E}" srcOrd="0" destOrd="0" presId="urn:microsoft.com/office/officeart/2005/8/layout/hierarchy3"/>
    <dgm:cxn modelId="{63187706-592D-4375-8197-577FF7F331BA}" type="presParOf" srcId="{D4266EA7-76DE-4BEB-A199-DF1BC33503A6}" destId="{3C568219-6AEA-4108-A155-9A27F649E072}" srcOrd="1" destOrd="0" presId="urn:microsoft.com/office/officeart/2005/8/layout/hierarchy3"/>
    <dgm:cxn modelId="{F40E4BD9-A459-4866-8204-1B6A40995740}" type="presParOf" srcId="{D4266EA7-76DE-4BEB-A199-DF1BC33503A6}" destId="{17FA86E1-B0D7-4298-A86D-97A6180C9D2D}" srcOrd="2" destOrd="0" presId="urn:microsoft.com/office/officeart/2005/8/layout/hierarchy3"/>
    <dgm:cxn modelId="{9EA40387-DFC0-43CA-923B-583B11E48D89}" type="presParOf" srcId="{D4266EA7-76DE-4BEB-A199-DF1BC33503A6}" destId="{ADAEB33B-26E4-442F-930E-9353D6A64226}" srcOrd="3" destOrd="0" presId="urn:microsoft.com/office/officeart/2005/8/layout/hierarchy3"/>
    <dgm:cxn modelId="{6A0DBEF9-C202-43B4-9CAB-6E482DC6E969}" type="presParOf" srcId="{C4F7E339-B1F7-4AE5-99E1-059744541620}" destId="{13F38CAB-9951-4898-BEC8-C12C60612273}" srcOrd="2" destOrd="0" presId="urn:microsoft.com/office/officeart/2005/8/layout/hierarchy3"/>
    <dgm:cxn modelId="{BE8E3871-23BE-4F3A-8BCA-9D478ADDF3DB}" type="presParOf" srcId="{13F38CAB-9951-4898-BEC8-C12C60612273}" destId="{36F38E6D-D6E9-45FD-A17C-5B049EE5C3C8}" srcOrd="0" destOrd="0" presId="urn:microsoft.com/office/officeart/2005/8/layout/hierarchy3"/>
    <dgm:cxn modelId="{043D5555-612D-4FB3-B724-D511AC7C3287}" type="presParOf" srcId="{36F38E6D-D6E9-45FD-A17C-5B049EE5C3C8}" destId="{971C6605-2418-4FD8-BBB3-AA5838565C73}" srcOrd="0" destOrd="0" presId="urn:microsoft.com/office/officeart/2005/8/layout/hierarchy3"/>
    <dgm:cxn modelId="{EDB72676-7F4D-439C-BB22-B95232E10833}" type="presParOf" srcId="{36F38E6D-D6E9-45FD-A17C-5B049EE5C3C8}" destId="{E576B712-D8D3-4AD5-9AC4-FF6BA6D42FB7}" srcOrd="1" destOrd="0" presId="urn:microsoft.com/office/officeart/2005/8/layout/hierarchy3"/>
    <dgm:cxn modelId="{7C9D5411-5244-4772-AFB5-BC9DB3AB2112}" type="presParOf" srcId="{13F38CAB-9951-4898-BEC8-C12C60612273}" destId="{5BE0FEAD-218C-44ED-88B6-EBB96DAF87B6}" srcOrd="1" destOrd="0" presId="urn:microsoft.com/office/officeart/2005/8/layout/hierarchy3"/>
    <dgm:cxn modelId="{5AFD5D75-9A83-4435-A226-2E491506B20F}" type="presParOf" srcId="{5BE0FEAD-218C-44ED-88B6-EBB96DAF87B6}" destId="{639C4CA2-4431-4574-A60C-E1C505EB1357}" srcOrd="0" destOrd="0" presId="urn:microsoft.com/office/officeart/2005/8/layout/hierarchy3"/>
    <dgm:cxn modelId="{1510C866-69BA-473D-8A0B-B65507B087D7}" type="presParOf" srcId="{5BE0FEAD-218C-44ED-88B6-EBB96DAF87B6}" destId="{39DAEC92-414C-4DD5-A220-16247A3F91A2}" srcOrd="1" destOrd="0" presId="urn:microsoft.com/office/officeart/2005/8/layout/hierarchy3"/>
    <dgm:cxn modelId="{5714925D-2530-492B-AF71-0227F2E7AF42}" type="presParOf" srcId="{5BE0FEAD-218C-44ED-88B6-EBB96DAF87B6}" destId="{2179F168-569E-43CF-9490-388EDFA13DA5}" srcOrd="2" destOrd="0" presId="urn:microsoft.com/office/officeart/2005/8/layout/hierarchy3"/>
    <dgm:cxn modelId="{E7FEDFFC-86FB-4F35-A891-7A7A68E79801}" type="presParOf" srcId="{5BE0FEAD-218C-44ED-88B6-EBB96DAF87B6}" destId="{EE053C66-FB77-42BF-BC77-11CA41B9B734}" srcOrd="3" destOrd="0" presId="urn:microsoft.com/office/officeart/2005/8/layout/hierarchy3"/>
    <dgm:cxn modelId="{D8DE8551-E90F-41AD-8E19-2EDD02948E9C}" type="presParOf" srcId="{5BE0FEAD-218C-44ED-88B6-EBB96DAF87B6}" destId="{326F9811-4992-40CA-81F2-B773721D9B2B}" srcOrd="4" destOrd="0" presId="urn:microsoft.com/office/officeart/2005/8/layout/hierarchy3"/>
    <dgm:cxn modelId="{A00F9A2B-52E5-427F-820A-9410E06FA618}" type="presParOf" srcId="{5BE0FEAD-218C-44ED-88B6-EBB96DAF87B6}" destId="{ED7FF17A-4520-4355-9F30-77BF639696CB}" srcOrd="5" destOrd="0" presId="urn:microsoft.com/office/officeart/2005/8/layout/hierarchy3"/>
    <dgm:cxn modelId="{87150095-940A-4137-88F0-3475E32CB26E}" type="presParOf" srcId="{C4F7E339-B1F7-4AE5-99E1-059744541620}" destId="{280BC716-2FBE-4F73-AB83-2044A6C3C7C6}" srcOrd="3" destOrd="0" presId="urn:microsoft.com/office/officeart/2005/8/layout/hierarchy3"/>
    <dgm:cxn modelId="{A7028027-CF1D-4229-A35B-C4AC7A8E6578}" type="presParOf" srcId="{280BC716-2FBE-4F73-AB83-2044A6C3C7C6}" destId="{87F2D952-E376-4E21-8804-FC7A0F6A8BD2}" srcOrd="0" destOrd="0" presId="urn:microsoft.com/office/officeart/2005/8/layout/hierarchy3"/>
    <dgm:cxn modelId="{268BC603-5582-40D1-AB3D-972E85BA6676}" type="presParOf" srcId="{87F2D952-E376-4E21-8804-FC7A0F6A8BD2}" destId="{84D191FE-B3E2-47B1-9EEA-1302C87A1777}" srcOrd="0" destOrd="0" presId="urn:microsoft.com/office/officeart/2005/8/layout/hierarchy3"/>
    <dgm:cxn modelId="{14EBCE9B-0568-448A-9D25-8B7ED9F8C27B}" type="presParOf" srcId="{87F2D952-E376-4E21-8804-FC7A0F6A8BD2}" destId="{35CF9DB8-96FB-4B88-9F34-F8EA2BEC5250}" srcOrd="1" destOrd="0" presId="urn:microsoft.com/office/officeart/2005/8/layout/hierarchy3"/>
    <dgm:cxn modelId="{53CE0B21-206E-4217-BC52-CF9D2EB41453}" type="presParOf" srcId="{280BC716-2FBE-4F73-AB83-2044A6C3C7C6}" destId="{71299B5B-83DB-47A9-A40E-A8EB82CDF48F}" srcOrd="1" destOrd="0" presId="urn:microsoft.com/office/officeart/2005/8/layout/hierarchy3"/>
    <dgm:cxn modelId="{6316BF6E-0A47-4418-8465-A1A09D5EED3A}" type="presParOf" srcId="{71299B5B-83DB-47A9-A40E-A8EB82CDF48F}" destId="{69A3E7B6-26D0-4AC9-ADC9-9F6F129FBFB0}" srcOrd="0" destOrd="0" presId="urn:microsoft.com/office/officeart/2005/8/layout/hierarchy3"/>
    <dgm:cxn modelId="{E2368B57-8E7E-49AE-B2C1-4D4F11D7112D}" type="presParOf" srcId="{71299B5B-83DB-47A9-A40E-A8EB82CDF48F}" destId="{1E5A857F-FD3C-49CC-9016-D83F4699F517}" srcOrd="1" destOrd="0" presId="urn:microsoft.com/office/officeart/2005/8/layout/hierarchy3"/>
    <dgm:cxn modelId="{610835A9-4402-4D78-9C03-26DF014F4B27}" type="presParOf" srcId="{71299B5B-83DB-47A9-A40E-A8EB82CDF48F}" destId="{13FCE4FD-B758-4B24-8FC9-4B3B4AAF07C9}" srcOrd="2" destOrd="0" presId="urn:microsoft.com/office/officeart/2005/8/layout/hierarchy3"/>
    <dgm:cxn modelId="{CC74A1CA-CAD6-419E-BA4A-FEB36BD7341C}" type="presParOf" srcId="{71299B5B-83DB-47A9-A40E-A8EB82CDF48F}" destId="{A7EAC569-37FC-446A-AC9A-120BCCE453E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B5ED9-4072-4919-8670-5E1986BDE8B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ES"/>
        </a:p>
      </dgm:t>
    </dgm:pt>
    <dgm:pt modelId="{68C9AEDF-1892-4BF7-9664-C0FF4073A27E}">
      <dgm:prSet/>
      <dgm:spPr/>
      <dgm:t>
        <a:bodyPr/>
        <a:lstStyle/>
        <a:p>
          <a:r>
            <a:rPr lang="es-CL"/>
            <a:t>Origen y necesidad</a:t>
          </a:r>
          <a:endParaRPr lang="en-GB"/>
        </a:p>
      </dgm:t>
    </dgm:pt>
    <dgm:pt modelId="{984C5535-3D75-4F29-B147-C76206DFC9BE}" type="parTrans" cxnId="{66449210-8BE0-4040-BA23-C54D55E1A497}">
      <dgm:prSet/>
      <dgm:spPr/>
      <dgm:t>
        <a:bodyPr/>
        <a:lstStyle/>
        <a:p>
          <a:endParaRPr lang="es-ES"/>
        </a:p>
      </dgm:t>
    </dgm:pt>
    <dgm:pt modelId="{311E03A3-7749-4860-990A-65FEBA0EC753}" type="sibTrans" cxnId="{66449210-8BE0-4040-BA23-C54D55E1A497}">
      <dgm:prSet/>
      <dgm:spPr/>
      <dgm:t>
        <a:bodyPr/>
        <a:lstStyle/>
        <a:p>
          <a:endParaRPr lang="es-ES"/>
        </a:p>
      </dgm:t>
    </dgm:pt>
    <dgm:pt modelId="{A5F4038E-27AD-4567-A0F1-DEFE04CF2146}">
      <dgm:prSet/>
      <dgm:spPr/>
      <dgm:t>
        <a:bodyPr/>
        <a:lstStyle/>
        <a:p>
          <a:r>
            <a:rPr lang="es-CL" dirty="0"/>
            <a:t>Descripción del problema</a:t>
          </a:r>
          <a:endParaRPr lang="en-GB" dirty="0"/>
        </a:p>
      </dgm:t>
    </dgm:pt>
    <dgm:pt modelId="{8200C373-8BA6-48EF-BFC4-A0467B4C794C}" type="parTrans" cxnId="{11685E26-0A30-436D-9ADA-3424FF217D40}">
      <dgm:prSet/>
      <dgm:spPr/>
      <dgm:t>
        <a:bodyPr/>
        <a:lstStyle/>
        <a:p>
          <a:endParaRPr lang="es-ES"/>
        </a:p>
      </dgm:t>
    </dgm:pt>
    <dgm:pt modelId="{11C3C25F-1A15-409B-A5E6-AA9D6A7566D1}" type="sibTrans" cxnId="{11685E26-0A30-436D-9ADA-3424FF217D40}">
      <dgm:prSet/>
      <dgm:spPr/>
      <dgm:t>
        <a:bodyPr/>
        <a:lstStyle/>
        <a:p>
          <a:endParaRPr lang="es-ES"/>
        </a:p>
      </dgm:t>
    </dgm:pt>
    <dgm:pt modelId="{A289E9F7-BF6E-415E-B773-E29F800D3BE4}">
      <dgm:prSet/>
      <dgm:spPr/>
      <dgm:t>
        <a:bodyPr/>
        <a:lstStyle/>
        <a:p>
          <a:r>
            <a:rPr lang="es-CL"/>
            <a:t>Revisión del estado del arte</a:t>
          </a:r>
          <a:endParaRPr lang="en-GB"/>
        </a:p>
      </dgm:t>
    </dgm:pt>
    <dgm:pt modelId="{75405896-8D8A-44D7-B499-2474296A9892}" type="parTrans" cxnId="{09211B65-2936-426D-8FE2-A0BDF5CB8095}">
      <dgm:prSet/>
      <dgm:spPr/>
      <dgm:t>
        <a:bodyPr/>
        <a:lstStyle/>
        <a:p>
          <a:endParaRPr lang="es-ES"/>
        </a:p>
      </dgm:t>
    </dgm:pt>
    <dgm:pt modelId="{84939DCB-CCE1-4EFA-89AA-9CDD0C613C8E}" type="sibTrans" cxnId="{09211B65-2936-426D-8FE2-A0BDF5CB8095}">
      <dgm:prSet/>
      <dgm:spPr/>
      <dgm:t>
        <a:bodyPr/>
        <a:lstStyle/>
        <a:p>
          <a:endParaRPr lang="es-ES"/>
        </a:p>
      </dgm:t>
    </dgm:pt>
    <dgm:pt modelId="{F6F8CA72-57A5-47EB-98DC-B249EC382771}">
      <dgm:prSet/>
      <dgm:spPr/>
      <dgm:t>
        <a:bodyPr/>
        <a:lstStyle/>
        <a:p>
          <a:r>
            <a:rPr lang="es-CL"/>
            <a:t>Formulación de objetivos</a:t>
          </a:r>
          <a:endParaRPr lang="en-GB"/>
        </a:p>
      </dgm:t>
    </dgm:pt>
    <dgm:pt modelId="{85CE1D3C-B0E6-4334-9167-0F6D50310EA2}" type="parTrans" cxnId="{D9B3C09B-6463-43B8-B6F9-F1C197E17212}">
      <dgm:prSet/>
      <dgm:spPr/>
      <dgm:t>
        <a:bodyPr/>
        <a:lstStyle/>
        <a:p>
          <a:endParaRPr lang="es-ES"/>
        </a:p>
      </dgm:t>
    </dgm:pt>
    <dgm:pt modelId="{F3A37CE5-AD8B-4A81-BE29-DB99AD3C3318}" type="sibTrans" cxnId="{D9B3C09B-6463-43B8-B6F9-F1C197E17212}">
      <dgm:prSet/>
      <dgm:spPr/>
      <dgm:t>
        <a:bodyPr/>
        <a:lstStyle/>
        <a:p>
          <a:endParaRPr lang="es-ES"/>
        </a:p>
      </dgm:t>
    </dgm:pt>
    <dgm:pt modelId="{AFCF8D0A-9D62-468A-AA28-1C671ED2C9ED}">
      <dgm:prSet/>
      <dgm:spPr/>
      <dgm:t>
        <a:bodyPr/>
        <a:lstStyle/>
        <a:p>
          <a:r>
            <a:rPr lang="es-CL"/>
            <a:t>Desarrollo y alcances</a:t>
          </a:r>
          <a:endParaRPr lang="en-GB"/>
        </a:p>
      </dgm:t>
    </dgm:pt>
    <dgm:pt modelId="{0AE7AC23-0130-490F-AD2A-A11E625CC9AE}" type="parTrans" cxnId="{166968BB-F8CD-40EB-A576-8BB33A7BDF1C}">
      <dgm:prSet/>
      <dgm:spPr/>
      <dgm:t>
        <a:bodyPr/>
        <a:lstStyle/>
        <a:p>
          <a:endParaRPr lang="es-ES"/>
        </a:p>
      </dgm:t>
    </dgm:pt>
    <dgm:pt modelId="{67A25571-73BE-4FDB-978A-2E9CFB19FB4B}" type="sibTrans" cxnId="{166968BB-F8CD-40EB-A576-8BB33A7BDF1C}">
      <dgm:prSet/>
      <dgm:spPr/>
      <dgm:t>
        <a:bodyPr/>
        <a:lstStyle/>
        <a:p>
          <a:endParaRPr lang="es-ES"/>
        </a:p>
      </dgm:t>
    </dgm:pt>
    <dgm:pt modelId="{B977EBE7-C5ED-4BAB-9605-76D6104F4913}">
      <dgm:prSet/>
      <dgm:spPr/>
      <dgm:t>
        <a:bodyPr/>
        <a:lstStyle/>
        <a:p>
          <a:r>
            <a:rPr lang="es-CL"/>
            <a:t>Aporte Personal</a:t>
          </a:r>
          <a:endParaRPr lang="en-GB"/>
        </a:p>
      </dgm:t>
    </dgm:pt>
    <dgm:pt modelId="{B1091499-3F37-47EA-82A1-5AE8C6DBDB25}" type="parTrans" cxnId="{68975E04-1702-411E-9D1E-3107CBC703C2}">
      <dgm:prSet/>
      <dgm:spPr/>
      <dgm:t>
        <a:bodyPr/>
        <a:lstStyle/>
        <a:p>
          <a:endParaRPr lang="es-ES"/>
        </a:p>
      </dgm:t>
    </dgm:pt>
    <dgm:pt modelId="{8DA35858-0E43-4576-A57D-6991F78C18CF}" type="sibTrans" cxnId="{68975E04-1702-411E-9D1E-3107CBC703C2}">
      <dgm:prSet/>
      <dgm:spPr/>
      <dgm:t>
        <a:bodyPr/>
        <a:lstStyle/>
        <a:p>
          <a:endParaRPr lang="es-ES"/>
        </a:p>
      </dgm:t>
    </dgm:pt>
    <dgm:pt modelId="{B207F3F8-A56F-4D66-9E1A-4F7E4A5A45F0}">
      <dgm:prSet/>
      <dgm:spPr/>
      <dgm:t>
        <a:bodyPr/>
        <a:lstStyle/>
        <a:p>
          <a:r>
            <a:rPr lang="es-CL"/>
            <a:t>Temario tentativo</a:t>
          </a:r>
          <a:endParaRPr lang="en-GB"/>
        </a:p>
      </dgm:t>
    </dgm:pt>
    <dgm:pt modelId="{6D8B7967-D110-4FCF-9683-74EE88804F3C}" type="parTrans" cxnId="{4502AF8E-884E-4767-825E-69DB8BA15A83}">
      <dgm:prSet/>
      <dgm:spPr/>
      <dgm:t>
        <a:bodyPr/>
        <a:lstStyle/>
        <a:p>
          <a:endParaRPr lang="es-ES"/>
        </a:p>
      </dgm:t>
    </dgm:pt>
    <dgm:pt modelId="{5EFEE22D-AB1A-4C60-A9C2-7914478C1A4B}" type="sibTrans" cxnId="{4502AF8E-884E-4767-825E-69DB8BA15A83}">
      <dgm:prSet/>
      <dgm:spPr/>
      <dgm:t>
        <a:bodyPr/>
        <a:lstStyle/>
        <a:p>
          <a:endParaRPr lang="es-ES"/>
        </a:p>
      </dgm:t>
    </dgm:pt>
    <dgm:pt modelId="{A203538C-5D83-4FFF-9432-76B89B74C6E7}">
      <dgm:prSet/>
      <dgm:spPr/>
      <dgm:t>
        <a:bodyPr/>
        <a:lstStyle/>
        <a:p>
          <a:r>
            <a:rPr lang="es-CL"/>
            <a:t>Carta Gantt</a:t>
          </a:r>
          <a:endParaRPr lang="en-GB"/>
        </a:p>
      </dgm:t>
    </dgm:pt>
    <dgm:pt modelId="{19D36DA6-DC01-44EF-9ACF-B47E2F2AFA48}" type="parTrans" cxnId="{D976082A-E8C2-43B3-B66B-38BC63E15980}">
      <dgm:prSet/>
      <dgm:spPr/>
      <dgm:t>
        <a:bodyPr/>
        <a:lstStyle/>
        <a:p>
          <a:endParaRPr lang="es-ES"/>
        </a:p>
      </dgm:t>
    </dgm:pt>
    <dgm:pt modelId="{49E8D5C9-24D3-472E-9B11-4B09423FEA52}" type="sibTrans" cxnId="{D976082A-E8C2-43B3-B66B-38BC63E15980}">
      <dgm:prSet/>
      <dgm:spPr/>
      <dgm:t>
        <a:bodyPr/>
        <a:lstStyle/>
        <a:p>
          <a:endParaRPr lang="es-ES"/>
        </a:p>
      </dgm:t>
    </dgm:pt>
    <dgm:pt modelId="{15815FF5-5FDD-40E3-8562-B9436E7B72BB}" type="pres">
      <dgm:prSet presAssocID="{E09B5ED9-4072-4919-8670-5E1986BDE8BC}" presName="linear" presStyleCnt="0">
        <dgm:presLayoutVars>
          <dgm:animLvl val="lvl"/>
          <dgm:resizeHandles val="exact"/>
        </dgm:presLayoutVars>
      </dgm:prSet>
      <dgm:spPr/>
    </dgm:pt>
    <dgm:pt modelId="{1D72C47B-1C6D-4A90-A3C1-21E189652A3B}" type="pres">
      <dgm:prSet presAssocID="{68C9AEDF-1892-4BF7-9664-C0FF4073A27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8461FDC-F42A-46CC-9382-A2CC2155A890}" type="pres">
      <dgm:prSet presAssocID="{311E03A3-7749-4860-990A-65FEBA0EC753}" presName="spacer" presStyleCnt="0"/>
      <dgm:spPr/>
    </dgm:pt>
    <dgm:pt modelId="{A6064191-3D82-49FA-832C-283C38BF5032}" type="pres">
      <dgm:prSet presAssocID="{A5F4038E-27AD-4567-A0F1-DEFE04CF214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643E7368-3CE9-4703-97FE-A47098022B63}" type="pres">
      <dgm:prSet presAssocID="{11C3C25F-1A15-409B-A5E6-AA9D6A7566D1}" presName="spacer" presStyleCnt="0"/>
      <dgm:spPr/>
    </dgm:pt>
    <dgm:pt modelId="{6E85EACD-4175-41FF-A23D-6019406ACC99}" type="pres">
      <dgm:prSet presAssocID="{A289E9F7-BF6E-415E-B773-E29F800D3BE4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FF2E5AC-6572-420F-8682-5848D2231B4F}" type="pres">
      <dgm:prSet presAssocID="{84939DCB-CCE1-4EFA-89AA-9CDD0C613C8E}" presName="spacer" presStyleCnt="0"/>
      <dgm:spPr/>
    </dgm:pt>
    <dgm:pt modelId="{0151F80F-4B2D-4C7A-B747-A0A44C3A950E}" type="pres">
      <dgm:prSet presAssocID="{F6F8CA72-57A5-47EB-98DC-B249EC382771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379F640-86E8-4CC6-9BA4-37B7D0083E41}" type="pres">
      <dgm:prSet presAssocID="{F3A37CE5-AD8B-4A81-BE29-DB99AD3C3318}" presName="spacer" presStyleCnt="0"/>
      <dgm:spPr/>
    </dgm:pt>
    <dgm:pt modelId="{555A6236-2303-4006-ADB4-61D5397F543F}" type="pres">
      <dgm:prSet presAssocID="{AFCF8D0A-9D62-468A-AA28-1C671ED2C9ED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B5FD399-17E7-48B4-80B9-6148B1E5DABC}" type="pres">
      <dgm:prSet presAssocID="{67A25571-73BE-4FDB-978A-2E9CFB19FB4B}" presName="spacer" presStyleCnt="0"/>
      <dgm:spPr/>
    </dgm:pt>
    <dgm:pt modelId="{E30852DD-502A-47B5-92B2-E93AA13FEE18}" type="pres">
      <dgm:prSet presAssocID="{B977EBE7-C5ED-4BAB-9605-76D6104F491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30DAB98-39D0-4279-B560-44789333EE89}" type="pres">
      <dgm:prSet presAssocID="{8DA35858-0E43-4576-A57D-6991F78C18CF}" presName="spacer" presStyleCnt="0"/>
      <dgm:spPr/>
    </dgm:pt>
    <dgm:pt modelId="{23964C66-C138-416E-8B9F-A22D04FD0124}" type="pres">
      <dgm:prSet presAssocID="{B207F3F8-A56F-4D66-9E1A-4F7E4A5A45F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520BFA9-D273-4EBA-BFD5-2DE3A9C95B17}" type="pres">
      <dgm:prSet presAssocID="{5EFEE22D-AB1A-4C60-A9C2-7914478C1A4B}" presName="spacer" presStyleCnt="0"/>
      <dgm:spPr/>
    </dgm:pt>
    <dgm:pt modelId="{7A9729DA-B2D2-409B-A8BE-4BBDB3E97E30}" type="pres">
      <dgm:prSet presAssocID="{A203538C-5D83-4FFF-9432-76B89B74C6E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8975E04-1702-411E-9D1E-3107CBC703C2}" srcId="{E09B5ED9-4072-4919-8670-5E1986BDE8BC}" destId="{B977EBE7-C5ED-4BAB-9605-76D6104F4913}" srcOrd="5" destOrd="0" parTransId="{B1091499-3F37-47EA-82A1-5AE8C6DBDB25}" sibTransId="{8DA35858-0E43-4576-A57D-6991F78C18CF}"/>
    <dgm:cxn modelId="{66449210-8BE0-4040-BA23-C54D55E1A497}" srcId="{E09B5ED9-4072-4919-8670-5E1986BDE8BC}" destId="{68C9AEDF-1892-4BF7-9664-C0FF4073A27E}" srcOrd="0" destOrd="0" parTransId="{984C5535-3D75-4F29-B147-C76206DFC9BE}" sibTransId="{311E03A3-7749-4860-990A-65FEBA0EC753}"/>
    <dgm:cxn modelId="{3657D318-F6B4-4E20-8247-28D15F249A77}" type="presOf" srcId="{A289E9F7-BF6E-415E-B773-E29F800D3BE4}" destId="{6E85EACD-4175-41FF-A23D-6019406ACC99}" srcOrd="0" destOrd="0" presId="urn:microsoft.com/office/officeart/2005/8/layout/vList2"/>
    <dgm:cxn modelId="{11685E26-0A30-436D-9ADA-3424FF217D40}" srcId="{E09B5ED9-4072-4919-8670-5E1986BDE8BC}" destId="{A5F4038E-27AD-4567-A0F1-DEFE04CF2146}" srcOrd="1" destOrd="0" parTransId="{8200C373-8BA6-48EF-BFC4-A0467B4C794C}" sibTransId="{11C3C25F-1A15-409B-A5E6-AA9D6A7566D1}"/>
    <dgm:cxn modelId="{D976082A-E8C2-43B3-B66B-38BC63E15980}" srcId="{E09B5ED9-4072-4919-8670-5E1986BDE8BC}" destId="{A203538C-5D83-4FFF-9432-76B89B74C6E7}" srcOrd="7" destOrd="0" parTransId="{19D36DA6-DC01-44EF-9ACF-B47E2F2AFA48}" sibTransId="{49E8D5C9-24D3-472E-9B11-4B09423FEA52}"/>
    <dgm:cxn modelId="{AF2D4E3B-CE9E-4CCA-8335-7053BEC44455}" type="presOf" srcId="{E09B5ED9-4072-4919-8670-5E1986BDE8BC}" destId="{15815FF5-5FDD-40E3-8562-B9436E7B72BB}" srcOrd="0" destOrd="0" presId="urn:microsoft.com/office/officeart/2005/8/layout/vList2"/>
    <dgm:cxn modelId="{F4C49540-9433-4FBF-B293-A2F3DA3F2023}" type="presOf" srcId="{B207F3F8-A56F-4D66-9E1A-4F7E4A5A45F0}" destId="{23964C66-C138-416E-8B9F-A22D04FD0124}" srcOrd="0" destOrd="0" presId="urn:microsoft.com/office/officeart/2005/8/layout/vList2"/>
    <dgm:cxn modelId="{09211B65-2936-426D-8FE2-A0BDF5CB8095}" srcId="{E09B5ED9-4072-4919-8670-5E1986BDE8BC}" destId="{A289E9F7-BF6E-415E-B773-E29F800D3BE4}" srcOrd="2" destOrd="0" parTransId="{75405896-8D8A-44D7-B499-2474296A9892}" sibTransId="{84939DCB-CCE1-4EFA-89AA-9CDD0C613C8E}"/>
    <dgm:cxn modelId="{4502AF8E-884E-4767-825E-69DB8BA15A83}" srcId="{E09B5ED9-4072-4919-8670-5E1986BDE8BC}" destId="{B207F3F8-A56F-4D66-9E1A-4F7E4A5A45F0}" srcOrd="6" destOrd="0" parTransId="{6D8B7967-D110-4FCF-9683-74EE88804F3C}" sibTransId="{5EFEE22D-AB1A-4C60-A9C2-7914478C1A4B}"/>
    <dgm:cxn modelId="{D9B3C09B-6463-43B8-B6F9-F1C197E17212}" srcId="{E09B5ED9-4072-4919-8670-5E1986BDE8BC}" destId="{F6F8CA72-57A5-47EB-98DC-B249EC382771}" srcOrd="3" destOrd="0" parTransId="{85CE1D3C-B0E6-4334-9167-0F6D50310EA2}" sibTransId="{F3A37CE5-AD8B-4A81-BE29-DB99AD3C3318}"/>
    <dgm:cxn modelId="{87FE49A4-8551-48F1-A27B-D215DCD54749}" type="presOf" srcId="{A5F4038E-27AD-4567-A0F1-DEFE04CF2146}" destId="{A6064191-3D82-49FA-832C-283C38BF5032}" srcOrd="0" destOrd="0" presId="urn:microsoft.com/office/officeart/2005/8/layout/vList2"/>
    <dgm:cxn modelId="{118BE8AF-D024-430E-B99E-95B444634371}" type="presOf" srcId="{B977EBE7-C5ED-4BAB-9605-76D6104F4913}" destId="{E30852DD-502A-47B5-92B2-E93AA13FEE18}" srcOrd="0" destOrd="0" presId="urn:microsoft.com/office/officeart/2005/8/layout/vList2"/>
    <dgm:cxn modelId="{0E167BB1-8191-4A4D-A803-11E0C662668B}" type="presOf" srcId="{A203538C-5D83-4FFF-9432-76B89B74C6E7}" destId="{7A9729DA-B2D2-409B-A8BE-4BBDB3E97E30}" srcOrd="0" destOrd="0" presId="urn:microsoft.com/office/officeart/2005/8/layout/vList2"/>
    <dgm:cxn modelId="{BF7D3CB4-6BCA-4E96-8D89-39BB3ACBF727}" type="presOf" srcId="{68C9AEDF-1892-4BF7-9664-C0FF4073A27E}" destId="{1D72C47B-1C6D-4A90-A3C1-21E189652A3B}" srcOrd="0" destOrd="0" presId="urn:microsoft.com/office/officeart/2005/8/layout/vList2"/>
    <dgm:cxn modelId="{51CEEDB5-A5A0-4DA0-BA1B-E605745FA212}" type="presOf" srcId="{F6F8CA72-57A5-47EB-98DC-B249EC382771}" destId="{0151F80F-4B2D-4C7A-B747-A0A44C3A950E}" srcOrd="0" destOrd="0" presId="urn:microsoft.com/office/officeart/2005/8/layout/vList2"/>
    <dgm:cxn modelId="{166968BB-F8CD-40EB-A576-8BB33A7BDF1C}" srcId="{E09B5ED9-4072-4919-8670-5E1986BDE8BC}" destId="{AFCF8D0A-9D62-468A-AA28-1C671ED2C9ED}" srcOrd="4" destOrd="0" parTransId="{0AE7AC23-0130-490F-AD2A-A11E625CC9AE}" sibTransId="{67A25571-73BE-4FDB-978A-2E9CFB19FB4B}"/>
    <dgm:cxn modelId="{21DA57F4-AC15-459A-9213-45FC150C40B6}" type="presOf" srcId="{AFCF8D0A-9D62-468A-AA28-1C671ED2C9ED}" destId="{555A6236-2303-4006-ADB4-61D5397F543F}" srcOrd="0" destOrd="0" presId="urn:microsoft.com/office/officeart/2005/8/layout/vList2"/>
    <dgm:cxn modelId="{8EC96C08-99AF-49B3-A540-929366746FC9}" type="presParOf" srcId="{15815FF5-5FDD-40E3-8562-B9436E7B72BB}" destId="{1D72C47B-1C6D-4A90-A3C1-21E189652A3B}" srcOrd="0" destOrd="0" presId="urn:microsoft.com/office/officeart/2005/8/layout/vList2"/>
    <dgm:cxn modelId="{A8DBFB04-AE2E-4658-B5EE-D6490CC6CE9A}" type="presParOf" srcId="{15815FF5-5FDD-40E3-8562-B9436E7B72BB}" destId="{78461FDC-F42A-46CC-9382-A2CC2155A890}" srcOrd="1" destOrd="0" presId="urn:microsoft.com/office/officeart/2005/8/layout/vList2"/>
    <dgm:cxn modelId="{D9B87011-28A7-4EA1-BEE9-4556B451EECC}" type="presParOf" srcId="{15815FF5-5FDD-40E3-8562-B9436E7B72BB}" destId="{A6064191-3D82-49FA-832C-283C38BF5032}" srcOrd="2" destOrd="0" presId="urn:microsoft.com/office/officeart/2005/8/layout/vList2"/>
    <dgm:cxn modelId="{027334DC-527D-48AB-9521-E8D1AF43B0F9}" type="presParOf" srcId="{15815FF5-5FDD-40E3-8562-B9436E7B72BB}" destId="{643E7368-3CE9-4703-97FE-A47098022B63}" srcOrd="3" destOrd="0" presId="urn:microsoft.com/office/officeart/2005/8/layout/vList2"/>
    <dgm:cxn modelId="{141634BF-2434-4075-B508-FCF44DDC4970}" type="presParOf" srcId="{15815FF5-5FDD-40E3-8562-B9436E7B72BB}" destId="{6E85EACD-4175-41FF-A23D-6019406ACC99}" srcOrd="4" destOrd="0" presId="urn:microsoft.com/office/officeart/2005/8/layout/vList2"/>
    <dgm:cxn modelId="{1D546EBA-30A0-470A-99E7-36E9A6D07A15}" type="presParOf" srcId="{15815FF5-5FDD-40E3-8562-B9436E7B72BB}" destId="{6FF2E5AC-6572-420F-8682-5848D2231B4F}" srcOrd="5" destOrd="0" presId="urn:microsoft.com/office/officeart/2005/8/layout/vList2"/>
    <dgm:cxn modelId="{76847BE6-E112-4398-80F0-9CD1B86DB545}" type="presParOf" srcId="{15815FF5-5FDD-40E3-8562-B9436E7B72BB}" destId="{0151F80F-4B2D-4C7A-B747-A0A44C3A950E}" srcOrd="6" destOrd="0" presId="urn:microsoft.com/office/officeart/2005/8/layout/vList2"/>
    <dgm:cxn modelId="{027E948E-CAB9-4217-928C-CAE207D772FD}" type="presParOf" srcId="{15815FF5-5FDD-40E3-8562-B9436E7B72BB}" destId="{9379F640-86E8-4CC6-9BA4-37B7D0083E41}" srcOrd="7" destOrd="0" presId="urn:microsoft.com/office/officeart/2005/8/layout/vList2"/>
    <dgm:cxn modelId="{8C403EBB-04C2-4F1A-BA25-299CE174F012}" type="presParOf" srcId="{15815FF5-5FDD-40E3-8562-B9436E7B72BB}" destId="{555A6236-2303-4006-ADB4-61D5397F543F}" srcOrd="8" destOrd="0" presId="urn:microsoft.com/office/officeart/2005/8/layout/vList2"/>
    <dgm:cxn modelId="{763F765A-E23D-4710-904B-F3EDA28C6AF4}" type="presParOf" srcId="{15815FF5-5FDD-40E3-8562-B9436E7B72BB}" destId="{DB5FD399-17E7-48B4-80B9-6148B1E5DABC}" srcOrd="9" destOrd="0" presId="urn:microsoft.com/office/officeart/2005/8/layout/vList2"/>
    <dgm:cxn modelId="{769D703D-60BA-49E2-999B-BD1C4A29BA5C}" type="presParOf" srcId="{15815FF5-5FDD-40E3-8562-B9436E7B72BB}" destId="{E30852DD-502A-47B5-92B2-E93AA13FEE18}" srcOrd="10" destOrd="0" presId="urn:microsoft.com/office/officeart/2005/8/layout/vList2"/>
    <dgm:cxn modelId="{1D4DB6B8-13E8-4D29-85C4-F01689DCD563}" type="presParOf" srcId="{15815FF5-5FDD-40E3-8562-B9436E7B72BB}" destId="{630DAB98-39D0-4279-B560-44789333EE89}" srcOrd="11" destOrd="0" presId="urn:microsoft.com/office/officeart/2005/8/layout/vList2"/>
    <dgm:cxn modelId="{9F768998-BE04-4B90-B273-2788C290ECB3}" type="presParOf" srcId="{15815FF5-5FDD-40E3-8562-B9436E7B72BB}" destId="{23964C66-C138-416E-8B9F-A22D04FD0124}" srcOrd="12" destOrd="0" presId="urn:microsoft.com/office/officeart/2005/8/layout/vList2"/>
    <dgm:cxn modelId="{18C0834A-ACD3-4C18-8416-4CC8BD790CDC}" type="presParOf" srcId="{15815FF5-5FDD-40E3-8562-B9436E7B72BB}" destId="{0520BFA9-D273-4EBA-BFD5-2DE3A9C95B17}" srcOrd="13" destOrd="0" presId="urn:microsoft.com/office/officeart/2005/8/layout/vList2"/>
    <dgm:cxn modelId="{1427611C-A518-4198-8D5B-24B3537FA48E}" type="presParOf" srcId="{15815FF5-5FDD-40E3-8562-B9436E7B72BB}" destId="{7A9729DA-B2D2-409B-A8BE-4BBDB3E97E3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B5ED9-4072-4919-8670-5E1986BDE8B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C9AEDF-1892-4BF7-9664-C0FF4073A27E}">
      <dgm:prSet/>
      <dgm:spPr/>
      <dgm:t>
        <a:bodyPr/>
        <a:lstStyle/>
        <a:p>
          <a:r>
            <a:rPr lang="es-CL" dirty="0"/>
            <a:t>KPI</a:t>
          </a:r>
          <a:endParaRPr lang="en-GB" dirty="0"/>
        </a:p>
      </dgm:t>
    </dgm:pt>
    <dgm:pt modelId="{984C5535-3D75-4F29-B147-C76206DFC9BE}" type="parTrans" cxnId="{66449210-8BE0-4040-BA23-C54D55E1A497}">
      <dgm:prSet/>
      <dgm:spPr/>
      <dgm:t>
        <a:bodyPr/>
        <a:lstStyle/>
        <a:p>
          <a:endParaRPr lang="es-ES"/>
        </a:p>
      </dgm:t>
    </dgm:pt>
    <dgm:pt modelId="{311E03A3-7749-4860-990A-65FEBA0EC753}" type="sibTrans" cxnId="{66449210-8BE0-4040-BA23-C54D55E1A497}">
      <dgm:prSet/>
      <dgm:spPr/>
      <dgm:t>
        <a:bodyPr/>
        <a:lstStyle/>
        <a:p>
          <a:endParaRPr lang="es-ES"/>
        </a:p>
      </dgm:t>
    </dgm:pt>
    <dgm:pt modelId="{C0C41BD2-8941-4D28-9675-AA84F57601EB}">
      <dgm:prSet/>
      <dgm:spPr/>
      <dgm:t>
        <a:bodyPr/>
        <a:lstStyle/>
        <a:p>
          <a:r>
            <a:rPr lang="en-GB" dirty="0" err="1"/>
            <a:t>Propiedad</a:t>
          </a:r>
          <a:r>
            <a:rPr lang="en-GB" dirty="0"/>
            <a:t> </a:t>
          </a:r>
          <a:r>
            <a:rPr lang="en-GB" dirty="0" err="1"/>
            <a:t>Intelectual</a:t>
          </a:r>
          <a:endParaRPr lang="en-GB" dirty="0"/>
        </a:p>
      </dgm:t>
    </dgm:pt>
    <dgm:pt modelId="{FA6F621F-D0F4-4F18-8AE9-4C184F234B1E}" type="parTrans" cxnId="{327AE392-F63B-43D6-A09E-DD9E7775EDAA}">
      <dgm:prSet/>
      <dgm:spPr/>
      <dgm:t>
        <a:bodyPr/>
        <a:lstStyle/>
        <a:p>
          <a:endParaRPr lang="es-CL"/>
        </a:p>
      </dgm:t>
    </dgm:pt>
    <dgm:pt modelId="{6338ABDE-0D2E-4802-B481-A8EB1EE85B72}" type="sibTrans" cxnId="{327AE392-F63B-43D6-A09E-DD9E7775EDAA}">
      <dgm:prSet/>
      <dgm:spPr/>
      <dgm:t>
        <a:bodyPr/>
        <a:lstStyle/>
        <a:p>
          <a:endParaRPr lang="es-CL"/>
        </a:p>
      </dgm:t>
    </dgm:pt>
    <dgm:pt modelId="{E5F5180C-A5A2-417A-B400-AD833206E652}">
      <dgm:prSet/>
      <dgm:spPr/>
      <dgm:t>
        <a:bodyPr/>
        <a:lstStyle/>
        <a:p>
          <a:r>
            <a:rPr lang="en-GB" dirty="0" err="1"/>
            <a:t>Recursos</a:t>
          </a:r>
          <a:r>
            <a:rPr lang="en-GB" dirty="0"/>
            <a:t> </a:t>
          </a:r>
          <a:r>
            <a:rPr lang="en-GB" dirty="0" err="1"/>
            <a:t>Requeridos</a:t>
          </a:r>
          <a:endParaRPr lang="en-GB" dirty="0"/>
        </a:p>
      </dgm:t>
    </dgm:pt>
    <dgm:pt modelId="{B48AF16B-4C95-46F4-B679-A7FA0A6810F8}" type="parTrans" cxnId="{67F7F430-BDA1-4BF6-8209-53BC53B3630D}">
      <dgm:prSet/>
      <dgm:spPr/>
      <dgm:t>
        <a:bodyPr/>
        <a:lstStyle/>
        <a:p>
          <a:endParaRPr lang="es-CL"/>
        </a:p>
      </dgm:t>
    </dgm:pt>
    <dgm:pt modelId="{81B28E60-91A4-4782-9A55-589DD8EA2477}" type="sibTrans" cxnId="{67F7F430-BDA1-4BF6-8209-53BC53B3630D}">
      <dgm:prSet/>
      <dgm:spPr/>
      <dgm:t>
        <a:bodyPr/>
        <a:lstStyle/>
        <a:p>
          <a:endParaRPr lang="es-CL"/>
        </a:p>
      </dgm:t>
    </dgm:pt>
    <dgm:pt modelId="{6EC3C903-4A99-4ECE-B1F9-28EA35EE2CDD}">
      <dgm:prSet/>
      <dgm:spPr/>
      <dgm:t>
        <a:bodyPr/>
        <a:lstStyle/>
        <a:p>
          <a:r>
            <a:rPr lang="en-GB" dirty="0" err="1"/>
            <a:t>Planificación</a:t>
          </a:r>
          <a:r>
            <a:rPr lang="en-GB" dirty="0"/>
            <a:t> ZOP</a:t>
          </a:r>
        </a:p>
      </dgm:t>
    </dgm:pt>
    <dgm:pt modelId="{239F1137-A372-4C22-A806-C0AE1013B1C7}" type="parTrans" cxnId="{D2257A03-7BFF-484F-A04E-A3518319BB71}">
      <dgm:prSet/>
      <dgm:spPr/>
      <dgm:t>
        <a:bodyPr/>
        <a:lstStyle/>
        <a:p>
          <a:endParaRPr lang="es-CL"/>
        </a:p>
      </dgm:t>
    </dgm:pt>
    <dgm:pt modelId="{79D3EFC6-DCC1-46A9-A136-9E942D1249CA}" type="sibTrans" cxnId="{D2257A03-7BFF-484F-A04E-A3518319BB71}">
      <dgm:prSet/>
      <dgm:spPr/>
      <dgm:t>
        <a:bodyPr/>
        <a:lstStyle/>
        <a:p>
          <a:endParaRPr lang="es-CL"/>
        </a:p>
      </dgm:t>
    </dgm:pt>
    <dgm:pt modelId="{3D17BC6B-04CF-403D-917A-2A928BB37CDA}">
      <dgm:prSet/>
      <dgm:spPr/>
      <dgm:t>
        <a:bodyPr/>
        <a:lstStyle/>
        <a:p>
          <a:r>
            <a:rPr lang="en-GB" dirty="0" err="1"/>
            <a:t>Formato</a:t>
          </a:r>
          <a:endParaRPr lang="en-GB" dirty="0"/>
        </a:p>
      </dgm:t>
    </dgm:pt>
    <dgm:pt modelId="{50593E83-EDAE-403B-9D43-2A6B2C36BB9E}" type="parTrans" cxnId="{0C44EEBE-F048-48C0-A515-1FB72C800E24}">
      <dgm:prSet/>
      <dgm:spPr/>
      <dgm:t>
        <a:bodyPr/>
        <a:lstStyle/>
        <a:p>
          <a:endParaRPr lang="es-CL"/>
        </a:p>
      </dgm:t>
    </dgm:pt>
    <dgm:pt modelId="{4E48894E-8AB2-4089-A242-2B28420536F8}" type="sibTrans" cxnId="{0C44EEBE-F048-48C0-A515-1FB72C800E24}">
      <dgm:prSet/>
      <dgm:spPr/>
      <dgm:t>
        <a:bodyPr/>
        <a:lstStyle/>
        <a:p>
          <a:endParaRPr lang="es-CL"/>
        </a:p>
      </dgm:t>
    </dgm:pt>
    <dgm:pt modelId="{15815FF5-5FDD-40E3-8562-B9436E7B72BB}" type="pres">
      <dgm:prSet presAssocID="{E09B5ED9-4072-4919-8670-5E1986BDE8BC}" presName="linear" presStyleCnt="0">
        <dgm:presLayoutVars>
          <dgm:animLvl val="lvl"/>
          <dgm:resizeHandles val="exact"/>
        </dgm:presLayoutVars>
      </dgm:prSet>
      <dgm:spPr/>
    </dgm:pt>
    <dgm:pt modelId="{1D72C47B-1C6D-4A90-A3C1-21E189652A3B}" type="pres">
      <dgm:prSet presAssocID="{68C9AEDF-1892-4BF7-9664-C0FF4073A2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A77E51E-A2BF-45BE-BC7F-E7C373B32DDC}" type="pres">
      <dgm:prSet presAssocID="{311E03A3-7749-4860-990A-65FEBA0EC753}" presName="spacer" presStyleCnt="0"/>
      <dgm:spPr/>
    </dgm:pt>
    <dgm:pt modelId="{9CCBE595-4A16-4F7D-9F3F-D57734CDC877}" type="pres">
      <dgm:prSet presAssocID="{C0C41BD2-8941-4D28-9675-AA84F57601E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D4B7EF8-DA33-4B62-8CEF-5D7BDC28860F}" type="pres">
      <dgm:prSet presAssocID="{6338ABDE-0D2E-4802-B481-A8EB1EE85B72}" presName="spacer" presStyleCnt="0"/>
      <dgm:spPr/>
    </dgm:pt>
    <dgm:pt modelId="{2FF17AC8-A6DD-4E79-9422-5CBBAE3049B6}" type="pres">
      <dgm:prSet presAssocID="{E5F5180C-A5A2-417A-B400-AD833206E6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289073-27F3-4D55-8C2E-899C26BDCB3B}" type="pres">
      <dgm:prSet presAssocID="{81B28E60-91A4-4782-9A55-589DD8EA2477}" presName="spacer" presStyleCnt="0"/>
      <dgm:spPr/>
    </dgm:pt>
    <dgm:pt modelId="{AAB92FD0-64BB-4CCA-927E-EAF9A7518B47}" type="pres">
      <dgm:prSet presAssocID="{6EC3C903-4A99-4ECE-B1F9-28EA35EE2C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BEF979-5B3F-4541-AF2A-8A046B6566AC}" type="pres">
      <dgm:prSet presAssocID="{79D3EFC6-DCC1-46A9-A136-9E942D1249CA}" presName="spacer" presStyleCnt="0"/>
      <dgm:spPr/>
    </dgm:pt>
    <dgm:pt modelId="{6129E753-ED58-480A-91F7-249133738F7F}" type="pres">
      <dgm:prSet presAssocID="{3D17BC6B-04CF-403D-917A-2A928BB37CD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3D2C602-928F-4A86-A50A-02785C2E90FF}" type="presOf" srcId="{C0C41BD2-8941-4D28-9675-AA84F57601EB}" destId="{9CCBE595-4A16-4F7D-9F3F-D57734CDC877}" srcOrd="0" destOrd="0" presId="urn:microsoft.com/office/officeart/2005/8/layout/vList2"/>
    <dgm:cxn modelId="{D2257A03-7BFF-484F-A04E-A3518319BB71}" srcId="{E09B5ED9-4072-4919-8670-5E1986BDE8BC}" destId="{6EC3C903-4A99-4ECE-B1F9-28EA35EE2CDD}" srcOrd="3" destOrd="0" parTransId="{239F1137-A372-4C22-A806-C0AE1013B1C7}" sibTransId="{79D3EFC6-DCC1-46A9-A136-9E942D1249CA}"/>
    <dgm:cxn modelId="{66449210-8BE0-4040-BA23-C54D55E1A497}" srcId="{E09B5ED9-4072-4919-8670-5E1986BDE8BC}" destId="{68C9AEDF-1892-4BF7-9664-C0FF4073A27E}" srcOrd="0" destOrd="0" parTransId="{984C5535-3D75-4F29-B147-C76206DFC9BE}" sibTransId="{311E03A3-7749-4860-990A-65FEBA0EC753}"/>
    <dgm:cxn modelId="{67F7F430-BDA1-4BF6-8209-53BC53B3630D}" srcId="{E09B5ED9-4072-4919-8670-5E1986BDE8BC}" destId="{E5F5180C-A5A2-417A-B400-AD833206E652}" srcOrd="2" destOrd="0" parTransId="{B48AF16B-4C95-46F4-B679-A7FA0A6810F8}" sibTransId="{81B28E60-91A4-4782-9A55-589DD8EA2477}"/>
    <dgm:cxn modelId="{AF2D4E3B-CE9E-4CCA-8335-7053BEC44455}" type="presOf" srcId="{E09B5ED9-4072-4919-8670-5E1986BDE8BC}" destId="{15815FF5-5FDD-40E3-8562-B9436E7B72BB}" srcOrd="0" destOrd="0" presId="urn:microsoft.com/office/officeart/2005/8/layout/vList2"/>
    <dgm:cxn modelId="{8F07715F-2356-4CCC-BD14-FFBB26620FFC}" type="presOf" srcId="{E5F5180C-A5A2-417A-B400-AD833206E652}" destId="{2FF17AC8-A6DD-4E79-9422-5CBBAE3049B6}" srcOrd="0" destOrd="0" presId="urn:microsoft.com/office/officeart/2005/8/layout/vList2"/>
    <dgm:cxn modelId="{B5D2D842-88CF-4F13-A12D-CE3C3D54ABF5}" type="presOf" srcId="{3D17BC6B-04CF-403D-917A-2A928BB37CDA}" destId="{6129E753-ED58-480A-91F7-249133738F7F}" srcOrd="0" destOrd="0" presId="urn:microsoft.com/office/officeart/2005/8/layout/vList2"/>
    <dgm:cxn modelId="{327AE392-F63B-43D6-A09E-DD9E7775EDAA}" srcId="{E09B5ED9-4072-4919-8670-5E1986BDE8BC}" destId="{C0C41BD2-8941-4D28-9675-AA84F57601EB}" srcOrd="1" destOrd="0" parTransId="{FA6F621F-D0F4-4F18-8AE9-4C184F234B1E}" sibTransId="{6338ABDE-0D2E-4802-B481-A8EB1EE85B72}"/>
    <dgm:cxn modelId="{6089C395-CB1D-4D5B-B01A-0C8703367242}" type="presOf" srcId="{6EC3C903-4A99-4ECE-B1F9-28EA35EE2CDD}" destId="{AAB92FD0-64BB-4CCA-927E-EAF9A7518B47}" srcOrd="0" destOrd="0" presId="urn:microsoft.com/office/officeart/2005/8/layout/vList2"/>
    <dgm:cxn modelId="{BF7D3CB4-6BCA-4E96-8D89-39BB3ACBF727}" type="presOf" srcId="{68C9AEDF-1892-4BF7-9664-C0FF4073A27E}" destId="{1D72C47B-1C6D-4A90-A3C1-21E189652A3B}" srcOrd="0" destOrd="0" presId="urn:microsoft.com/office/officeart/2005/8/layout/vList2"/>
    <dgm:cxn modelId="{0C44EEBE-F048-48C0-A515-1FB72C800E24}" srcId="{E09B5ED9-4072-4919-8670-5E1986BDE8BC}" destId="{3D17BC6B-04CF-403D-917A-2A928BB37CDA}" srcOrd="4" destOrd="0" parTransId="{50593E83-EDAE-403B-9D43-2A6B2C36BB9E}" sibTransId="{4E48894E-8AB2-4089-A242-2B28420536F8}"/>
    <dgm:cxn modelId="{8EC96C08-99AF-49B3-A540-929366746FC9}" type="presParOf" srcId="{15815FF5-5FDD-40E3-8562-B9436E7B72BB}" destId="{1D72C47B-1C6D-4A90-A3C1-21E189652A3B}" srcOrd="0" destOrd="0" presId="urn:microsoft.com/office/officeart/2005/8/layout/vList2"/>
    <dgm:cxn modelId="{8EDF968F-44B1-41FF-A24E-60BDDF809555}" type="presParOf" srcId="{15815FF5-5FDD-40E3-8562-B9436E7B72BB}" destId="{7A77E51E-A2BF-45BE-BC7F-E7C373B32DDC}" srcOrd="1" destOrd="0" presId="urn:microsoft.com/office/officeart/2005/8/layout/vList2"/>
    <dgm:cxn modelId="{40BB7D84-1A1A-48D3-97CD-C28B41A9BE35}" type="presParOf" srcId="{15815FF5-5FDD-40E3-8562-B9436E7B72BB}" destId="{9CCBE595-4A16-4F7D-9F3F-D57734CDC877}" srcOrd="2" destOrd="0" presId="urn:microsoft.com/office/officeart/2005/8/layout/vList2"/>
    <dgm:cxn modelId="{7ECDDE26-710D-460F-9A16-A7E8FD80A8CA}" type="presParOf" srcId="{15815FF5-5FDD-40E3-8562-B9436E7B72BB}" destId="{6D4B7EF8-DA33-4B62-8CEF-5D7BDC28860F}" srcOrd="3" destOrd="0" presId="urn:microsoft.com/office/officeart/2005/8/layout/vList2"/>
    <dgm:cxn modelId="{0B03E7F5-B8E8-4402-8898-0ACB1D4F080F}" type="presParOf" srcId="{15815FF5-5FDD-40E3-8562-B9436E7B72BB}" destId="{2FF17AC8-A6DD-4E79-9422-5CBBAE3049B6}" srcOrd="4" destOrd="0" presId="urn:microsoft.com/office/officeart/2005/8/layout/vList2"/>
    <dgm:cxn modelId="{A45AA34B-A0AD-4D49-BEBC-2E5F79FFBD13}" type="presParOf" srcId="{15815FF5-5FDD-40E3-8562-B9436E7B72BB}" destId="{2C289073-27F3-4D55-8C2E-899C26BDCB3B}" srcOrd="5" destOrd="0" presId="urn:microsoft.com/office/officeart/2005/8/layout/vList2"/>
    <dgm:cxn modelId="{B51943E6-BD5C-4502-8055-FC8EA9BCBFE0}" type="presParOf" srcId="{15815FF5-5FDD-40E3-8562-B9436E7B72BB}" destId="{AAB92FD0-64BB-4CCA-927E-EAF9A7518B47}" srcOrd="6" destOrd="0" presId="urn:microsoft.com/office/officeart/2005/8/layout/vList2"/>
    <dgm:cxn modelId="{F4BA1AC3-C701-4883-898B-26C791A230C5}" type="presParOf" srcId="{15815FF5-5FDD-40E3-8562-B9436E7B72BB}" destId="{48BEF979-5B3F-4541-AF2A-8A046B6566AC}" srcOrd="7" destOrd="0" presId="urn:microsoft.com/office/officeart/2005/8/layout/vList2"/>
    <dgm:cxn modelId="{56C9AD35-7EF7-4763-AA3B-1D878D1B1351}" type="presParOf" srcId="{15815FF5-5FDD-40E3-8562-B9436E7B72BB}" destId="{6129E753-ED58-480A-91F7-249133738F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4062B-CF56-436C-9DCB-728BF2A383A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944C699-2A37-41AD-858B-C6A88362C090}">
      <dgm:prSet custT="1"/>
      <dgm:spPr/>
      <dgm:t>
        <a:bodyPr/>
        <a:lstStyle/>
        <a:p>
          <a:r>
            <a:rPr lang="es-CL" sz="1600" dirty="0" err="1"/>
            <a:t>Teaching</a:t>
          </a:r>
          <a:endParaRPr lang="es-CL" sz="1600" dirty="0"/>
        </a:p>
      </dgm:t>
    </dgm:pt>
    <dgm:pt modelId="{AC7971D7-AFE0-4B36-9C89-A000A4BBF7AB}" type="parTrans" cxnId="{16B9F3DB-B824-473B-AAE8-70D6FF01AF96}">
      <dgm:prSet/>
      <dgm:spPr/>
      <dgm:t>
        <a:bodyPr/>
        <a:lstStyle/>
        <a:p>
          <a:endParaRPr lang="es-CL" sz="4800"/>
        </a:p>
      </dgm:t>
    </dgm:pt>
    <dgm:pt modelId="{7F373698-F031-42AD-984E-080ED605BF89}" type="sibTrans" cxnId="{16B9F3DB-B824-473B-AAE8-70D6FF01AF96}">
      <dgm:prSet/>
      <dgm:spPr/>
      <dgm:t>
        <a:bodyPr/>
        <a:lstStyle/>
        <a:p>
          <a:endParaRPr lang="es-CL" sz="4800"/>
        </a:p>
      </dgm:t>
    </dgm:pt>
    <dgm:pt modelId="{770841E7-CD8E-4978-AAD2-7F1E397B23EB}">
      <dgm:prSet custT="1"/>
      <dgm:spPr/>
      <dgm:t>
        <a:bodyPr/>
        <a:lstStyle/>
        <a:p>
          <a:r>
            <a:rPr lang="es-CL" sz="1600" dirty="0" err="1"/>
            <a:t>External</a:t>
          </a:r>
          <a:r>
            <a:rPr lang="es-CL" sz="1600" dirty="0"/>
            <a:t> </a:t>
          </a:r>
          <a:r>
            <a:rPr lang="es-CL" sz="1600" dirty="0" err="1"/>
            <a:t>Speeches</a:t>
          </a:r>
          <a:endParaRPr lang="es-CL" sz="1600" dirty="0"/>
        </a:p>
      </dgm:t>
    </dgm:pt>
    <dgm:pt modelId="{A9E4C40A-9BBB-411F-8819-20D5850BFB33}" type="parTrans" cxnId="{C3D36626-B633-4DCC-A409-DBB414E96316}">
      <dgm:prSet/>
      <dgm:spPr/>
      <dgm:t>
        <a:bodyPr/>
        <a:lstStyle/>
        <a:p>
          <a:endParaRPr lang="es-CL" sz="4800"/>
        </a:p>
      </dgm:t>
    </dgm:pt>
    <dgm:pt modelId="{4064A4A1-150C-4E07-B242-EB03AD964F89}" type="sibTrans" cxnId="{C3D36626-B633-4DCC-A409-DBB414E96316}">
      <dgm:prSet/>
      <dgm:spPr/>
      <dgm:t>
        <a:bodyPr/>
        <a:lstStyle/>
        <a:p>
          <a:endParaRPr lang="es-CL" sz="4800"/>
        </a:p>
      </dgm:t>
    </dgm:pt>
    <dgm:pt modelId="{28B945DA-42CA-4780-9794-9FBFFC08D81E}">
      <dgm:prSet custT="1"/>
      <dgm:spPr/>
      <dgm:t>
        <a:bodyPr/>
        <a:lstStyle/>
        <a:p>
          <a:r>
            <a:rPr lang="es-CL" sz="1600" dirty="0" err="1"/>
            <a:t>Complimentary</a:t>
          </a:r>
          <a:r>
            <a:rPr lang="es-CL" sz="1600" dirty="0"/>
            <a:t> </a:t>
          </a:r>
          <a:r>
            <a:rPr lang="es-CL" sz="1600" dirty="0" err="1"/>
            <a:t>Reports</a:t>
          </a:r>
          <a:endParaRPr lang="es-CL" sz="1600" dirty="0"/>
        </a:p>
      </dgm:t>
    </dgm:pt>
    <dgm:pt modelId="{25C6C553-84D9-44EF-BC60-3EDB4BC9CEAE}" type="parTrans" cxnId="{B83EB18E-4814-4712-877E-3CF0A3924343}">
      <dgm:prSet/>
      <dgm:spPr/>
      <dgm:t>
        <a:bodyPr/>
        <a:lstStyle/>
        <a:p>
          <a:endParaRPr lang="es-CL" sz="4800"/>
        </a:p>
      </dgm:t>
    </dgm:pt>
    <dgm:pt modelId="{92D3431E-0A25-4E6B-84B8-087B8C72E201}" type="sibTrans" cxnId="{B83EB18E-4814-4712-877E-3CF0A3924343}">
      <dgm:prSet/>
      <dgm:spPr/>
      <dgm:t>
        <a:bodyPr/>
        <a:lstStyle/>
        <a:p>
          <a:endParaRPr lang="es-CL" sz="4800"/>
        </a:p>
      </dgm:t>
    </dgm:pt>
    <dgm:pt modelId="{5ACFF466-249B-4835-8EB4-CD74FE99B77A}">
      <dgm:prSet custT="1"/>
      <dgm:spPr/>
      <dgm:t>
        <a:bodyPr/>
        <a:lstStyle/>
        <a:p>
          <a:r>
            <a:rPr lang="es-CL" sz="1600"/>
            <a:t>Self-studies</a:t>
          </a:r>
        </a:p>
      </dgm:t>
    </dgm:pt>
    <dgm:pt modelId="{58E4FB6E-4867-4E00-A94F-8E193AD27E6E}" type="parTrans" cxnId="{092E432A-B23B-4E9A-AD99-0315B995FBCD}">
      <dgm:prSet/>
      <dgm:spPr/>
      <dgm:t>
        <a:bodyPr/>
        <a:lstStyle/>
        <a:p>
          <a:endParaRPr lang="es-CL" sz="4800"/>
        </a:p>
      </dgm:t>
    </dgm:pt>
    <dgm:pt modelId="{B511EFE6-90B2-4C76-AD35-8E610233D62D}" type="sibTrans" cxnId="{092E432A-B23B-4E9A-AD99-0315B995FBCD}">
      <dgm:prSet/>
      <dgm:spPr/>
      <dgm:t>
        <a:bodyPr/>
        <a:lstStyle/>
        <a:p>
          <a:endParaRPr lang="es-CL" sz="4800"/>
        </a:p>
      </dgm:t>
    </dgm:pt>
    <dgm:pt modelId="{533CA48A-2A39-4852-BFDA-288274290174}">
      <dgm:prSet custT="1"/>
      <dgm:spPr/>
      <dgm:t>
        <a:bodyPr/>
        <a:lstStyle/>
        <a:p>
          <a:r>
            <a:rPr lang="es-CL" sz="1600" dirty="0" err="1"/>
            <a:t>Presentations</a:t>
          </a:r>
          <a:endParaRPr lang="es-CL" sz="1600" dirty="0"/>
        </a:p>
      </dgm:t>
    </dgm:pt>
    <dgm:pt modelId="{0A96AE3A-D2F7-4035-913D-4E22C9C87A0A}" type="parTrans" cxnId="{ED9EB674-DA5E-43CA-B4EF-A50337600E3A}">
      <dgm:prSet/>
      <dgm:spPr/>
      <dgm:t>
        <a:bodyPr/>
        <a:lstStyle/>
        <a:p>
          <a:endParaRPr lang="es-CL" sz="4800"/>
        </a:p>
      </dgm:t>
    </dgm:pt>
    <dgm:pt modelId="{6065104A-0F33-4C64-9663-ECF22B2E3BB1}" type="sibTrans" cxnId="{ED9EB674-DA5E-43CA-B4EF-A50337600E3A}">
      <dgm:prSet/>
      <dgm:spPr/>
      <dgm:t>
        <a:bodyPr/>
        <a:lstStyle/>
        <a:p>
          <a:endParaRPr lang="es-CL" sz="4800"/>
        </a:p>
      </dgm:t>
    </dgm:pt>
    <dgm:pt modelId="{3AA172AA-A57C-40F9-9B96-8B497DB50240}">
      <dgm:prSet custT="1"/>
      <dgm:spPr/>
      <dgm:t>
        <a:bodyPr/>
        <a:lstStyle/>
        <a:p>
          <a:r>
            <a:rPr lang="es-CL" sz="1600" dirty="0"/>
            <a:t>Pool </a:t>
          </a:r>
          <a:r>
            <a:rPr lang="es-CL" sz="1600" dirty="0" err="1"/>
            <a:t>of</a:t>
          </a:r>
          <a:r>
            <a:rPr lang="es-CL" sz="1600" dirty="0"/>
            <a:t> </a:t>
          </a:r>
          <a:r>
            <a:rPr lang="es-CL" sz="1600" dirty="0" err="1"/>
            <a:t>theses</a:t>
          </a:r>
          <a:r>
            <a:rPr lang="es-CL" sz="1600" dirty="0"/>
            <a:t> in </a:t>
          </a:r>
          <a:r>
            <a:rPr lang="es-CL" sz="1600" dirty="0" err="1"/>
            <a:t>companies</a:t>
          </a:r>
          <a:endParaRPr lang="es-CL" sz="1600" dirty="0"/>
        </a:p>
      </dgm:t>
    </dgm:pt>
    <dgm:pt modelId="{6C12C140-307F-4924-AF30-3EBD26C2351C}" type="parTrans" cxnId="{6B578AFE-A3C8-4EB2-89C7-439CB84E3428}">
      <dgm:prSet/>
      <dgm:spPr/>
      <dgm:t>
        <a:bodyPr/>
        <a:lstStyle/>
        <a:p>
          <a:endParaRPr lang="es-CL"/>
        </a:p>
      </dgm:t>
    </dgm:pt>
    <dgm:pt modelId="{20DA640F-BDF2-4096-9BA6-D06B0FC25820}" type="sibTrans" cxnId="{6B578AFE-A3C8-4EB2-89C7-439CB84E3428}">
      <dgm:prSet/>
      <dgm:spPr/>
      <dgm:t>
        <a:bodyPr/>
        <a:lstStyle/>
        <a:p>
          <a:endParaRPr lang="es-CL"/>
        </a:p>
      </dgm:t>
    </dgm:pt>
    <dgm:pt modelId="{8C735AA9-9EAA-456C-BE09-C95B064EB9A3}" type="pres">
      <dgm:prSet presAssocID="{3AE4062B-CF56-436C-9DCB-728BF2A383AA}" presName="rootnode" presStyleCnt="0">
        <dgm:presLayoutVars>
          <dgm:chMax/>
          <dgm:chPref/>
          <dgm:dir/>
          <dgm:animLvl val="lvl"/>
        </dgm:presLayoutVars>
      </dgm:prSet>
      <dgm:spPr/>
    </dgm:pt>
    <dgm:pt modelId="{6D797F16-D857-44AE-9486-8C989FF6242A}" type="pres">
      <dgm:prSet presAssocID="{3AA172AA-A57C-40F9-9B96-8B497DB50240}" presName="composite" presStyleCnt="0"/>
      <dgm:spPr/>
    </dgm:pt>
    <dgm:pt modelId="{F7569744-D626-4280-8E4F-8DB27C7245A3}" type="pres">
      <dgm:prSet presAssocID="{3AA172AA-A57C-40F9-9B96-8B497DB50240}" presName="bentUpArrow1" presStyleLbl="alignImgPlace1" presStyleIdx="0" presStyleCnt="5"/>
      <dgm:spPr/>
    </dgm:pt>
    <dgm:pt modelId="{CCE07212-2441-44F4-BC58-5FB3E5EAC9CE}" type="pres">
      <dgm:prSet presAssocID="{3AA172AA-A57C-40F9-9B96-8B497DB50240}" presName="ParentText" presStyleLbl="node1" presStyleIdx="0" presStyleCnt="6" custScaleX="116388">
        <dgm:presLayoutVars>
          <dgm:chMax val="1"/>
          <dgm:chPref val="1"/>
          <dgm:bulletEnabled val="1"/>
        </dgm:presLayoutVars>
      </dgm:prSet>
      <dgm:spPr/>
    </dgm:pt>
    <dgm:pt modelId="{5A3A848D-98FC-4D47-B644-01ED9F2C49AF}" type="pres">
      <dgm:prSet presAssocID="{3AA172AA-A57C-40F9-9B96-8B497DB5024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A902268A-8CE3-4116-B71A-1B873080B2C6}" type="pres">
      <dgm:prSet presAssocID="{20DA640F-BDF2-4096-9BA6-D06B0FC25820}" presName="sibTrans" presStyleCnt="0"/>
      <dgm:spPr/>
    </dgm:pt>
    <dgm:pt modelId="{5AFC78BF-CE6C-4147-850A-F242459C8194}" type="pres">
      <dgm:prSet presAssocID="{A944C699-2A37-41AD-858B-C6A88362C090}" presName="composite" presStyleCnt="0"/>
      <dgm:spPr/>
    </dgm:pt>
    <dgm:pt modelId="{E3366C1F-7FDB-4B6E-AB56-EE0C15C6F141}" type="pres">
      <dgm:prSet presAssocID="{A944C699-2A37-41AD-858B-C6A88362C090}" presName="bentUpArrow1" presStyleLbl="alignImgPlace1" presStyleIdx="1" presStyleCnt="5"/>
      <dgm:spPr/>
    </dgm:pt>
    <dgm:pt modelId="{80AA9601-F80D-427E-A701-45B07FE3A3F9}" type="pres">
      <dgm:prSet presAssocID="{A944C699-2A37-41AD-858B-C6A88362C090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34EE0339-C23F-4130-B28B-5ECDD6D308FA}" type="pres">
      <dgm:prSet presAssocID="{A944C699-2A37-41AD-858B-C6A88362C090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E1EE4C97-4D94-43E0-A85E-1E3B505DFB2D}" type="pres">
      <dgm:prSet presAssocID="{7F373698-F031-42AD-984E-080ED605BF89}" presName="sibTrans" presStyleCnt="0"/>
      <dgm:spPr/>
    </dgm:pt>
    <dgm:pt modelId="{F7C47744-5542-49F2-8333-55EC63212527}" type="pres">
      <dgm:prSet presAssocID="{770841E7-CD8E-4978-AAD2-7F1E397B23EB}" presName="composite" presStyleCnt="0"/>
      <dgm:spPr/>
    </dgm:pt>
    <dgm:pt modelId="{F1728C3E-D721-45D8-BDAB-FEB15CC032B0}" type="pres">
      <dgm:prSet presAssocID="{770841E7-CD8E-4978-AAD2-7F1E397B23EB}" presName="bentUpArrow1" presStyleLbl="alignImgPlace1" presStyleIdx="2" presStyleCnt="5"/>
      <dgm:spPr/>
    </dgm:pt>
    <dgm:pt modelId="{9D80C662-2B99-4418-9BC3-540CD19235EB}" type="pres">
      <dgm:prSet presAssocID="{770841E7-CD8E-4978-AAD2-7F1E397B23EB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4D2BF28-E014-4C6C-A335-159FF261CCDA}" type="pres">
      <dgm:prSet presAssocID="{770841E7-CD8E-4978-AAD2-7F1E397B23E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14A50EB-EB0C-4C2C-AEAE-3953A7BCB6E4}" type="pres">
      <dgm:prSet presAssocID="{4064A4A1-150C-4E07-B242-EB03AD964F89}" presName="sibTrans" presStyleCnt="0"/>
      <dgm:spPr/>
    </dgm:pt>
    <dgm:pt modelId="{1FB4F17E-6F98-4760-9F6C-B3E5AA930B17}" type="pres">
      <dgm:prSet presAssocID="{28B945DA-42CA-4780-9794-9FBFFC08D81E}" presName="composite" presStyleCnt="0"/>
      <dgm:spPr/>
    </dgm:pt>
    <dgm:pt modelId="{48BBAA65-46D4-4E44-894B-B118048ED663}" type="pres">
      <dgm:prSet presAssocID="{28B945DA-42CA-4780-9794-9FBFFC08D81E}" presName="bentUpArrow1" presStyleLbl="alignImgPlace1" presStyleIdx="3" presStyleCnt="5" custLinFactNeighborX="-30736"/>
      <dgm:spPr/>
    </dgm:pt>
    <dgm:pt modelId="{EEFCCFDE-9148-4493-A3AF-8DB19F65589E}" type="pres">
      <dgm:prSet presAssocID="{28B945DA-42CA-4780-9794-9FBFFC08D81E}" presName="ParentText" presStyleLbl="node1" presStyleIdx="3" presStyleCnt="6" custScaleX="151502">
        <dgm:presLayoutVars>
          <dgm:chMax val="1"/>
          <dgm:chPref val="1"/>
          <dgm:bulletEnabled val="1"/>
        </dgm:presLayoutVars>
      </dgm:prSet>
      <dgm:spPr/>
    </dgm:pt>
    <dgm:pt modelId="{46DDAD59-C3D3-4D90-9DE1-2FD2534A32F8}" type="pres">
      <dgm:prSet presAssocID="{28B945DA-42CA-4780-9794-9FBFFC08D81E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0CE0EC5-1A3F-43FB-A12F-9FD953D1B778}" type="pres">
      <dgm:prSet presAssocID="{92D3431E-0A25-4E6B-84B8-087B8C72E201}" presName="sibTrans" presStyleCnt="0"/>
      <dgm:spPr/>
    </dgm:pt>
    <dgm:pt modelId="{8628824B-060D-4190-9D16-DFC52DDE168F}" type="pres">
      <dgm:prSet presAssocID="{5ACFF466-249B-4835-8EB4-CD74FE99B77A}" presName="composite" presStyleCnt="0"/>
      <dgm:spPr/>
    </dgm:pt>
    <dgm:pt modelId="{F28823A9-AE48-4F0B-B959-9256A20D4BE5}" type="pres">
      <dgm:prSet presAssocID="{5ACFF466-249B-4835-8EB4-CD74FE99B77A}" presName="bentUpArrow1" presStyleLbl="alignImgPlace1" presStyleIdx="4" presStyleCnt="5"/>
      <dgm:spPr/>
    </dgm:pt>
    <dgm:pt modelId="{F7FE1AEE-330C-4592-9B2E-4F7358E982AB}" type="pres">
      <dgm:prSet presAssocID="{5ACFF466-249B-4835-8EB4-CD74FE99B77A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C839C07-D97A-4A69-B0F6-102A627F2451}" type="pres">
      <dgm:prSet presAssocID="{5ACFF466-249B-4835-8EB4-CD74FE99B77A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B1DE699-DD5D-4F01-8434-51F0CA32721A}" type="pres">
      <dgm:prSet presAssocID="{B511EFE6-90B2-4C76-AD35-8E610233D62D}" presName="sibTrans" presStyleCnt="0"/>
      <dgm:spPr/>
    </dgm:pt>
    <dgm:pt modelId="{0D1DC183-530D-4960-BFA2-DFB5DA7F4219}" type="pres">
      <dgm:prSet presAssocID="{533CA48A-2A39-4852-BFDA-288274290174}" presName="composite" presStyleCnt="0"/>
      <dgm:spPr/>
    </dgm:pt>
    <dgm:pt modelId="{1D30A34B-B0CE-4FE4-9960-050EC797651F}" type="pres">
      <dgm:prSet presAssocID="{533CA48A-2A39-4852-BFDA-288274290174}" presName="ParentText" presStyleLbl="node1" presStyleIdx="5" presStyleCnt="6" custScaleX="133318">
        <dgm:presLayoutVars>
          <dgm:chMax val="1"/>
          <dgm:chPref val="1"/>
          <dgm:bulletEnabled val="1"/>
        </dgm:presLayoutVars>
      </dgm:prSet>
      <dgm:spPr/>
    </dgm:pt>
  </dgm:ptLst>
  <dgm:cxnLst>
    <dgm:cxn modelId="{4F25C806-30CC-43F7-B1B2-79A2BBC52C84}" type="presOf" srcId="{3AA172AA-A57C-40F9-9B96-8B497DB50240}" destId="{CCE07212-2441-44F4-BC58-5FB3E5EAC9CE}" srcOrd="0" destOrd="0" presId="urn:microsoft.com/office/officeart/2005/8/layout/StepDownProcess"/>
    <dgm:cxn modelId="{C3D36626-B633-4DCC-A409-DBB414E96316}" srcId="{3AE4062B-CF56-436C-9DCB-728BF2A383AA}" destId="{770841E7-CD8E-4978-AAD2-7F1E397B23EB}" srcOrd="2" destOrd="0" parTransId="{A9E4C40A-9BBB-411F-8819-20D5850BFB33}" sibTransId="{4064A4A1-150C-4E07-B242-EB03AD964F89}"/>
    <dgm:cxn modelId="{092E432A-B23B-4E9A-AD99-0315B995FBCD}" srcId="{3AE4062B-CF56-436C-9DCB-728BF2A383AA}" destId="{5ACFF466-249B-4835-8EB4-CD74FE99B77A}" srcOrd="4" destOrd="0" parTransId="{58E4FB6E-4867-4E00-A94F-8E193AD27E6E}" sibTransId="{B511EFE6-90B2-4C76-AD35-8E610233D62D}"/>
    <dgm:cxn modelId="{B1CFAF5D-2EBB-4953-A677-015D723D0C8D}" type="presOf" srcId="{5ACFF466-249B-4835-8EB4-CD74FE99B77A}" destId="{F7FE1AEE-330C-4592-9B2E-4F7358E982AB}" srcOrd="0" destOrd="0" presId="urn:microsoft.com/office/officeart/2005/8/layout/StepDownProcess"/>
    <dgm:cxn modelId="{D1E97D66-4C04-4CA2-ABD6-531BB547CFBE}" type="presOf" srcId="{770841E7-CD8E-4978-AAD2-7F1E397B23EB}" destId="{9D80C662-2B99-4418-9BC3-540CD19235EB}" srcOrd="0" destOrd="0" presId="urn:microsoft.com/office/officeart/2005/8/layout/StepDownProcess"/>
    <dgm:cxn modelId="{4DCDE572-CC0D-4439-A5BC-4FA59BA35F8D}" type="presOf" srcId="{533CA48A-2A39-4852-BFDA-288274290174}" destId="{1D30A34B-B0CE-4FE4-9960-050EC797651F}" srcOrd="0" destOrd="0" presId="urn:microsoft.com/office/officeart/2005/8/layout/StepDownProcess"/>
    <dgm:cxn modelId="{ED9EB674-DA5E-43CA-B4EF-A50337600E3A}" srcId="{3AE4062B-CF56-436C-9DCB-728BF2A383AA}" destId="{533CA48A-2A39-4852-BFDA-288274290174}" srcOrd="5" destOrd="0" parTransId="{0A96AE3A-D2F7-4035-913D-4E22C9C87A0A}" sibTransId="{6065104A-0F33-4C64-9663-ECF22B2E3BB1}"/>
    <dgm:cxn modelId="{B83EB18E-4814-4712-877E-3CF0A3924343}" srcId="{3AE4062B-CF56-436C-9DCB-728BF2A383AA}" destId="{28B945DA-42CA-4780-9794-9FBFFC08D81E}" srcOrd="3" destOrd="0" parTransId="{25C6C553-84D9-44EF-BC60-3EDB4BC9CEAE}" sibTransId="{92D3431E-0A25-4E6B-84B8-087B8C72E201}"/>
    <dgm:cxn modelId="{E28EB6B5-0749-405E-850B-85B5F483290E}" type="presOf" srcId="{3AE4062B-CF56-436C-9DCB-728BF2A383AA}" destId="{8C735AA9-9EAA-456C-BE09-C95B064EB9A3}" srcOrd="0" destOrd="0" presId="urn:microsoft.com/office/officeart/2005/8/layout/StepDownProcess"/>
    <dgm:cxn modelId="{16B9F3DB-B824-473B-AAE8-70D6FF01AF96}" srcId="{3AE4062B-CF56-436C-9DCB-728BF2A383AA}" destId="{A944C699-2A37-41AD-858B-C6A88362C090}" srcOrd="1" destOrd="0" parTransId="{AC7971D7-AFE0-4B36-9C89-A000A4BBF7AB}" sibTransId="{7F373698-F031-42AD-984E-080ED605BF89}"/>
    <dgm:cxn modelId="{A4AAEAF8-BB97-411C-A258-5474C85C8452}" type="presOf" srcId="{28B945DA-42CA-4780-9794-9FBFFC08D81E}" destId="{EEFCCFDE-9148-4493-A3AF-8DB19F65589E}" srcOrd="0" destOrd="0" presId="urn:microsoft.com/office/officeart/2005/8/layout/StepDownProcess"/>
    <dgm:cxn modelId="{6B578AFE-A3C8-4EB2-89C7-439CB84E3428}" srcId="{3AE4062B-CF56-436C-9DCB-728BF2A383AA}" destId="{3AA172AA-A57C-40F9-9B96-8B497DB50240}" srcOrd="0" destOrd="0" parTransId="{6C12C140-307F-4924-AF30-3EBD26C2351C}" sibTransId="{20DA640F-BDF2-4096-9BA6-D06B0FC25820}"/>
    <dgm:cxn modelId="{E779C9FE-C398-42A8-929D-4F61CE0E13DE}" type="presOf" srcId="{A944C699-2A37-41AD-858B-C6A88362C090}" destId="{80AA9601-F80D-427E-A701-45B07FE3A3F9}" srcOrd="0" destOrd="0" presId="urn:microsoft.com/office/officeart/2005/8/layout/StepDownProcess"/>
    <dgm:cxn modelId="{82233FE9-ABBF-447D-97E6-0E3D73A8F8BD}" type="presParOf" srcId="{8C735AA9-9EAA-456C-BE09-C95B064EB9A3}" destId="{6D797F16-D857-44AE-9486-8C989FF6242A}" srcOrd="0" destOrd="0" presId="urn:microsoft.com/office/officeart/2005/8/layout/StepDownProcess"/>
    <dgm:cxn modelId="{C152177B-47D6-4D13-A68F-AA614C80C014}" type="presParOf" srcId="{6D797F16-D857-44AE-9486-8C989FF6242A}" destId="{F7569744-D626-4280-8E4F-8DB27C7245A3}" srcOrd="0" destOrd="0" presId="urn:microsoft.com/office/officeart/2005/8/layout/StepDownProcess"/>
    <dgm:cxn modelId="{9E00C91E-BFEB-452B-B190-8F46ECED76D5}" type="presParOf" srcId="{6D797F16-D857-44AE-9486-8C989FF6242A}" destId="{CCE07212-2441-44F4-BC58-5FB3E5EAC9CE}" srcOrd="1" destOrd="0" presId="urn:microsoft.com/office/officeart/2005/8/layout/StepDownProcess"/>
    <dgm:cxn modelId="{69A72496-D89E-4586-93C8-920D87DC9D9C}" type="presParOf" srcId="{6D797F16-D857-44AE-9486-8C989FF6242A}" destId="{5A3A848D-98FC-4D47-B644-01ED9F2C49AF}" srcOrd="2" destOrd="0" presId="urn:microsoft.com/office/officeart/2005/8/layout/StepDownProcess"/>
    <dgm:cxn modelId="{418F96C4-1C8D-4628-8BB8-C8FD2BB69AFD}" type="presParOf" srcId="{8C735AA9-9EAA-456C-BE09-C95B064EB9A3}" destId="{A902268A-8CE3-4116-B71A-1B873080B2C6}" srcOrd="1" destOrd="0" presId="urn:microsoft.com/office/officeart/2005/8/layout/StepDownProcess"/>
    <dgm:cxn modelId="{14CED63D-EA8F-448A-BA60-C58CAAF06684}" type="presParOf" srcId="{8C735AA9-9EAA-456C-BE09-C95B064EB9A3}" destId="{5AFC78BF-CE6C-4147-850A-F242459C8194}" srcOrd="2" destOrd="0" presId="urn:microsoft.com/office/officeart/2005/8/layout/StepDownProcess"/>
    <dgm:cxn modelId="{11743FAA-C7C9-4213-9B62-D2639BB37C12}" type="presParOf" srcId="{5AFC78BF-CE6C-4147-850A-F242459C8194}" destId="{E3366C1F-7FDB-4B6E-AB56-EE0C15C6F141}" srcOrd="0" destOrd="0" presId="urn:microsoft.com/office/officeart/2005/8/layout/StepDownProcess"/>
    <dgm:cxn modelId="{054BC609-A8D0-46EC-A868-E52604073904}" type="presParOf" srcId="{5AFC78BF-CE6C-4147-850A-F242459C8194}" destId="{80AA9601-F80D-427E-A701-45B07FE3A3F9}" srcOrd="1" destOrd="0" presId="urn:microsoft.com/office/officeart/2005/8/layout/StepDownProcess"/>
    <dgm:cxn modelId="{7B1F76F2-96EB-42E6-B446-11671D37696F}" type="presParOf" srcId="{5AFC78BF-CE6C-4147-850A-F242459C8194}" destId="{34EE0339-C23F-4130-B28B-5ECDD6D308FA}" srcOrd="2" destOrd="0" presId="urn:microsoft.com/office/officeart/2005/8/layout/StepDownProcess"/>
    <dgm:cxn modelId="{685416D9-E87A-4C71-96A2-2D3AD9917B88}" type="presParOf" srcId="{8C735AA9-9EAA-456C-BE09-C95B064EB9A3}" destId="{E1EE4C97-4D94-43E0-A85E-1E3B505DFB2D}" srcOrd="3" destOrd="0" presId="urn:microsoft.com/office/officeart/2005/8/layout/StepDownProcess"/>
    <dgm:cxn modelId="{50007E67-83A4-444A-A40E-063DEFF1B05B}" type="presParOf" srcId="{8C735AA9-9EAA-456C-BE09-C95B064EB9A3}" destId="{F7C47744-5542-49F2-8333-55EC63212527}" srcOrd="4" destOrd="0" presId="urn:microsoft.com/office/officeart/2005/8/layout/StepDownProcess"/>
    <dgm:cxn modelId="{D28377C2-7465-4DD7-964D-EF069ADE50A5}" type="presParOf" srcId="{F7C47744-5542-49F2-8333-55EC63212527}" destId="{F1728C3E-D721-45D8-BDAB-FEB15CC032B0}" srcOrd="0" destOrd="0" presId="urn:microsoft.com/office/officeart/2005/8/layout/StepDownProcess"/>
    <dgm:cxn modelId="{E9892EF3-109F-4CDE-A48F-F807B1701225}" type="presParOf" srcId="{F7C47744-5542-49F2-8333-55EC63212527}" destId="{9D80C662-2B99-4418-9BC3-540CD19235EB}" srcOrd="1" destOrd="0" presId="urn:microsoft.com/office/officeart/2005/8/layout/StepDownProcess"/>
    <dgm:cxn modelId="{D586A5CD-E8ED-4791-9E29-6F06BC1BB3EB}" type="presParOf" srcId="{F7C47744-5542-49F2-8333-55EC63212527}" destId="{84D2BF28-E014-4C6C-A335-159FF261CCDA}" srcOrd="2" destOrd="0" presId="urn:microsoft.com/office/officeart/2005/8/layout/StepDownProcess"/>
    <dgm:cxn modelId="{33FA290B-AB11-485B-BAC1-049DAB0AE0D9}" type="presParOf" srcId="{8C735AA9-9EAA-456C-BE09-C95B064EB9A3}" destId="{314A50EB-EB0C-4C2C-AEAE-3953A7BCB6E4}" srcOrd="5" destOrd="0" presId="urn:microsoft.com/office/officeart/2005/8/layout/StepDownProcess"/>
    <dgm:cxn modelId="{830B7F3C-79CD-423D-8A99-81A7EE90F5B2}" type="presParOf" srcId="{8C735AA9-9EAA-456C-BE09-C95B064EB9A3}" destId="{1FB4F17E-6F98-4760-9F6C-B3E5AA930B17}" srcOrd="6" destOrd="0" presId="urn:microsoft.com/office/officeart/2005/8/layout/StepDownProcess"/>
    <dgm:cxn modelId="{4E38B26E-CAD1-421F-821D-AE760E9E7680}" type="presParOf" srcId="{1FB4F17E-6F98-4760-9F6C-B3E5AA930B17}" destId="{48BBAA65-46D4-4E44-894B-B118048ED663}" srcOrd="0" destOrd="0" presId="urn:microsoft.com/office/officeart/2005/8/layout/StepDownProcess"/>
    <dgm:cxn modelId="{71FB0BDC-1B0F-4D60-9142-D3C473415B18}" type="presParOf" srcId="{1FB4F17E-6F98-4760-9F6C-B3E5AA930B17}" destId="{EEFCCFDE-9148-4493-A3AF-8DB19F65589E}" srcOrd="1" destOrd="0" presId="urn:microsoft.com/office/officeart/2005/8/layout/StepDownProcess"/>
    <dgm:cxn modelId="{432ADA2C-3545-41E8-A7F0-A98CF36EACCD}" type="presParOf" srcId="{1FB4F17E-6F98-4760-9F6C-B3E5AA930B17}" destId="{46DDAD59-C3D3-4D90-9DE1-2FD2534A32F8}" srcOrd="2" destOrd="0" presId="urn:microsoft.com/office/officeart/2005/8/layout/StepDownProcess"/>
    <dgm:cxn modelId="{D7C51742-10A1-4E35-B5D3-91D3C68C894F}" type="presParOf" srcId="{8C735AA9-9EAA-456C-BE09-C95B064EB9A3}" destId="{D0CE0EC5-1A3F-43FB-A12F-9FD953D1B778}" srcOrd="7" destOrd="0" presId="urn:microsoft.com/office/officeart/2005/8/layout/StepDownProcess"/>
    <dgm:cxn modelId="{151969E3-BD5C-4B39-9042-D3B3B53113D5}" type="presParOf" srcId="{8C735AA9-9EAA-456C-BE09-C95B064EB9A3}" destId="{8628824B-060D-4190-9D16-DFC52DDE168F}" srcOrd="8" destOrd="0" presId="urn:microsoft.com/office/officeart/2005/8/layout/StepDownProcess"/>
    <dgm:cxn modelId="{6BB89503-2DD3-4DC6-8D9C-3CCD24AB985D}" type="presParOf" srcId="{8628824B-060D-4190-9D16-DFC52DDE168F}" destId="{F28823A9-AE48-4F0B-B959-9256A20D4BE5}" srcOrd="0" destOrd="0" presId="urn:microsoft.com/office/officeart/2005/8/layout/StepDownProcess"/>
    <dgm:cxn modelId="{60436A9E-F87C-42D7-822E-894C9456CB34}" type="presParOf" srcId="{8628824B-060D-4190-9D16-DFC52DDE168F}" destId="{F7FE1AEE-330C-4592-9B2E-4F7358E982AB}" srcOrd="1" destOrd="0" presId="urn:microsoft.com/office/officeart/2005/8/layout/StepDownProcess"/>
    <dgm:cxn modelId="{CA226920-6CB0-4207-BA3F-947B391D891E}" type="presParOf" srcId="{8628824B-060D-4190-9D16-DFC52DDE168F}" destId="{1C839C07-D97A-4A69-B0F6-102A627F2451}" srcOrd="2" destOrd="0" presId="urn:microsoft.com/office/officeart/2005/8/layout/StepDownProcess"/>
    <dgm:cxn modelId="{4BA68BCA-B528-42AA-803F-BC8C7DD88126}" type="presParOf" srcId="{8C735AA9-9EAA-456C-BE09-C95B064EB9A3}" destId="{5B1DE699-DD5D-4F01-8434-51F0CA32721A}" srcOrd="9" destOrd="0" presId="urn:microsoft.com/office/officeart/2005/8/layout/StepDownProcess"/>
    <dgm:cxn modelId="{5DD1361A-54C4-43F4-8A5F-AD126516CAA9}" type="presParOf" srcId="{8C735AA9-9EAA-456C-BE09-C95B064EB9A3}" destId="{0D1DC183-530D-4960-BFA2-DFB5DA7F4219}" srcOrd="10" destOrd="0" presId="urn:microsoft.com/office/officeart/2005/8/layout/StepDownProcess"/>
    <dgm:cxn modelId="{2876FA98-C6EF-4D38-8332-CAC208FDA039}" type="presParOf" srcId="{0D1DC183-530D-4960-BFA2-DFB5DA7F4219}" destId="{1D30A34B-B0CE-4FE4-9960-050EC797651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4062B-CF56-436C-9DCB-728BF2A383A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944C699-2A37-41AD-858B-C6A88362C090}">
      <dgm:prSet custT="1"/>
      <dgm:spPr/>
      <dgm:t>
        <a:bodyPr/>
        <a:lstStyle/>
        <a:p>
          <a:r>
            <a:rPr lang="es-CL" sz="1600" dirty="0" err="1"/>
            <a:t>Teaching</a:t>
          </a:r>
          <a:endParaRPr lang="es-CL" sz="1600" dirty="0"/>
        </a:p>
      </dgm:t>
    </dgm:pt>
    <dgm:pt modelId="{AC7971D7-AFE0-4B36-9C89-A000A4BBF7AB}" type="parTrans" cxnId="{16B9F3DB-B824-473B-AAE8-70D6FF01AF96}">
      <dgm:prSet/>
      <dgm:spPr/>
      <dgm:t>
        <a:bodyPr/>
        <a:lstStyle/>
        <a:p>
          <a:endParaRPr lang="es-CL" sz="4800"/>
        </a:p>
      </dgm:t>
    </dgm:pt>
    <dgm:pt modelId="{7F373698-F031-42AD-984E-080ED605BF89}" type="sibTrans" cxnId="{16B9F3DB-B824-473B-AAE8-70D6FF01AF96}">
      <dgm:prSet/>
      <dgm:spPr/>
      <dgm:t>
        <a:bodyPr/>
        <a:lstStyle/>
        <a:p>
          <a:endParaRPr lang="es-CL" sz="4800"/>
        </a:p>
      </dgm:t>
    </dgm:pt>
    <dgm:pt modelId="{770841E7-CD8E-4978-AAD2-7F1E397B23EB}">
      <dgm:prSet custT="1"/>
      <dgm:spPr/>
      <dgm:t>
        <a:bodyPr/>
        <a:lstStyle/>
        <a:p>
          <a:r>
            <a:rPr lang="es-CL" sz="1600" dirty="0" err="1"/>
            <a:t>External</a:t>
          </a:r>
          <a:r>
            <a:rPr lang="es-CL" sz="1600" dirty="0"/>
            <a:t> </a:t>
          </a:r>
          <a:r>
            <a:rPr lang="es-CL" sz="1600" dirty="0" err="1"/>
            <a:t>Speeches</a:t>
          </a:r>
          <a:endParaRPr lang="es-CL" sz="1600" dirty="0"/>
        </a:p>
      </dgm:t>
    </dgm:pt>
    <dgm:pt modelId="{A9E4C40A-9BBB-411F-8819-20D5850BFB33}" type="parTrans" cxnId="{C3D36626-B633-4DCC-A409-DBB414E96316}">
      <dgm:prSet/>
      <dgm:spPr/>
      <dgm:t>
        <a:bodyPr/>
        <a:lstStyle/>
        <a:p>
          <a:endParaRPr lang="es-CL" sz="4800"/>
        </a:p>
      </dgm:t>
    </dgm:pt>
    <dgm:pt modelId="{4064A4A1-150C-4E07-B242-EB03AD964F89}" type="sibTrans" cxnId="{C3D36626-B633-4DCC-A409-DBB414E96316}">
      <dgm:prSet/>
      <dgm:spPr/>
      <dgm:t>
        <a:bodyPr/>
        <a:lstStyle/>
        <a:p>
          <a:endParaRPr lang="es-CL" sz="4800"/>
        </a:p>
      </dgm:t>
    </dgm:pt>
    <dgm:pt modelId="{28B945DA-42CA-4780-9794-9FBFFC08D81E}">
      <dgm:prSet custT="1"/>
      <dgm:spPr/>
      <dgm:t>
        <a:bodyPr/>
        <a:lstStyle/>
        <a:p>
          <a:r>
            <a:rPr lang="es-CL" sz="1600" dirty="0" err="1"/>
            <a:t>Complimentary</a:t>
          </a:r>
          <a:r>
            <a:rPr lang="es-CL" sz="1600" dirty="0"/>
            <a:t> </a:t>
          </a:r>
          <a:r>
            <a:rPr lang="es-CL" sz="1600" dirty="0" err="1"/>
            <a:t>Reports</a:t>
          </a:r>
          <a:endParaRPr lang="es-CL" sz="1600" dirty="0"/>
        </a:p>
      </dgm:t>
    </dgm:pt>
    <dgm:pt modelId="{25C6C553-84D9-44EF-BC60-3EDB4BC9CEAE}" type="parTrans" cxnId="{B83EB18E-4814-4712-877E-3CF0A3924343}">
      <dgm:prSet/>
      <dgm:spPr/>
      <dgm:t>
        <a:bodyPr/>
        <a:lstStyle/>
        <a:p>
          <a:endParaRPr lang="es-CL" sz="4800"/>
        </a:p>
      </dgm:t>
    </dgm:pt>
    <dgm:pt modelId="{92D3431E-0A25-4E6B-84B8-087B8C72E201}" type="sibTrans" cxnId="{B83EB18E-4814-4712-877E-3CF0A3924343}">
      <dgm:prSet/>
      <dgm:spPr/>
      <dgm:t>
        <a:bodyPr/>
        <a:lstStyle/>
        <a:p>
          <a:endParaRPr lang="es-CL" sz="4800"/>
        </a:p>
      </dgm:t>
    </dgm:pt>
    <dgm:pt modelId="{5ACFF466-249B-4835-8EB4-CD74FE99B77A}">
      <dgm:prSet custT="1"/>
      <dgm:spPr/>
      <dgm:t>
        <a:bodyPr/>
        <a:lstStyle/>
        <a:p>
          <a:r>
            <a:rPr lang="es-CL" sz="1600"/>
            <a:t>Self-studies</a:t>
          </a:r>
        </a:p>
      </dgm:t>
    </dgm:pt>
    <dgm:pt modelId="{58E4FB6E-4867-4E00-A94F-8E193AD27E6E}" type="parTrans" cxnId="{092E432A-B23B-4E9A-AD99-0315B995FBCD}">
      <dgm:prSet/>
      <dgm:spPr/>
      <dgm:t>
        <a:bodyPr/>
        <a:lstStyle/>
        <a:p>
          <a:endParaRPr lang="es-CL" sz="4800"/>
        </a:p>
      </dgm:t>
    </dgm:pt>
    <dgm:pt modelId="{B511EFE6-90B2-4C76-AD35-8E610233D62D}" type="sibTrans" cxnId="{092E432A-B23B-4E9A-AD99-0315B995FBCD}">
      <dgm:prSet/>
      <dgm:spPr/>
      <dgm:t>
        <a:bodyPr/>
        <a:lstStyle/>
        <a:p>
          <a:endParaRPr lang="es-CL" sz="4800"/>
        </a:p>
      </dgm:t>
    </dgm:pt>
    <dgm:pt modelId="{533CA48A-2A39-4852-BFDA-288274290174}">
      <dgm:prSet custT="1"/>
      <dgm:spPr/>
      <dgm:t>
        <a:bodyPr/>
        <a:lstStyle/>
        <a:p>
          <a:r>
            <a:rPr lang="es-CL" sz="1600" dirty="0" err="1"/>
            <a:t>Presentations</a:t>
          </a:r>
          <a:endParaRPr lang="es-CL" sz="1600" dirty="0"/>
        </a:p>
      </dgm:t>
    </dgm:pt>
    <dgm:pt modelId="{0A96AE3A-D2F7-4035-913D-4E22C9C87A0A}" type="parTrans" cxnId="{ED9EB674-DA5E-43CA-B4EF-A50337600E3A}">
      <dgm:prSet/>
      <dgm:spPr/>
      <dgm:t>
        <a:bodyPr/>
        <a:lstStyle/>
        <a:p>
          <a:endParaRPr lang="es-CL" sz="4800"/>
        </a:p>
      </dgm:t>
    </dgm:pt>
    <dgm:pt modelId="{6065104A-0F33-4C64-9663-ECF22B2E3BB1}" type="sibTrans" cxnId="{ED9EB674-DA5E-43CA-B4EF-A50337600E3A}">
      <dgm:prSet/>
      <dgm:spPr/>
      <dgm:t>
        <a:bodyPr/>
        <a:lstStyle/>
        <a:p>
          <a:endParaRPr lang="es-CL" sz="4800"/>
        </a:p>
      </dgm:t>
    </dgm:pt>
    <dgm:pt modelId="{8C735AA9-9EAA-456C-BE09-C95B064EB9A3}" type="pres">
      <dgm:prSet presAssocID="{3AE4062B-CF56-436C-9DCB-728BF2A383AA}" presName="rootnode" presStyleCnt="0">
        <dgm:presLayoutVars>
          <dgm:chMax/>
          <dgm:chPref/>
          <dgm:dir/>
          <dgm:animLvl val="lvl"/>
        </dgm:presLayoutVars>
      </dgm:prSet>
      <dgm:spPr/>
    </dgm:pt>
    <dgm:pt modelId="{5AFC78BF-CE6C-4147-850A-F242459C8194}" type="pres">
      <dgm:prSet presAssocID="{A944C699-2A37-41AD-858B-C6A88362C090}" presName="composite" presStyleCnt="0"/>
      <dgm:spPr/>
    </dgm:pt>
    <dgm:pt modelId="{E3366C1F-7FDB-4B6E-AB56-EE0C15C6F141}" type="pres">
      <dgm:prSet presAssocID="{A944C699-2A37-41AD-858B-C6A88362C090}" presName="bentUpArrow1" presStyleLbl="alignImgPlace1" presStyleIdx="0" presStyleCnt="4"/>
      <dgm:spPr/>
    </dgm:pt>
    <dgm:pt modelId="{80AA9601-F80D-427E-A701-45B07FE3A3F9}" type="pres">
      <dgm:prSet presAssocID="{A944C699-2A37-41AD-858B-C6A88362C090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34EE0339-C23F-4130-B28B-5ECDD6D308FA}" type="pres">
      <dgm:prSet presAssocID="{A944C699-2A37-41AD-858B-C6A88362C090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1EE4C97-4D94-43E0-A85E-1E3B505DFB2D}" type="pres">
      <dgm:prSet presAssocID="{7F373698-F031-42AD-984E-080ED605BF89}" presName="sibTrans" presStyleCnt="0"/>
      <dgm:spPr/>
    </dgm:pt>
    <dgm:pt modelId="{F7C47744-5542-49F2-8333-55EC63212527}" type="pres">
      <dgm:prSet presAssocID="{770841E7-CD8E-4978-AAD2-7F1E397B23EB}" presName="composite" presStyleCnt="0"/>
      <dgm:spPr/>
    </dgm:pt>
    <dgm:pt modelId="{F1728C3E-D721-45D8-BDAB-FEB15CC032B0}" type="pres">
      <dgm:prSet presAssocID="{770841E7-CD8E-4978-AAD2-7F1E397B23EB}" presName="bentUpArrow1" presStyleLbl="alignImgPlace1" presStyleIdx="1" presStyleCnt="4"/>
      <dgm:spPr/>
    </dgm:pt>
    <dgm:pt modelId="{9D80C662-2B99-4418-9BC3-540CD19235EB}" type="pres">
      <dgm:prSet presAssocID="{770841E7-CD8E-4978-AAD2-7F1E397B23EB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84D2BF28-E014-4C6C-A335-159FF261CCDA}" type="pres">
      <dgm:prSet presAssocID="{770841E7-CD8E-4978-AAD2-7F1E397B23E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14A50EB-EB0C-4C2C-AEAE-3953A7BCB6E4}" type="pres">
      <dgm:prSet presAssocID="{4064A4A1-150C-4E07-B242-EB03AD964F89}" presName="sibTrans" presStyleCnt="0"/>
      <dgm:spPr/>
    </dgm:pt>
    <dgm:pt modelId="{1FB4F17E-6F98-4760-9F6C-B3E5AA930B17}" type="pres">
      <dgm:prSet presAssocID="{28B945DA-42CA-4780-9794-9FBFFC08D81E}" presName="composite" presStyleCnt="0"/>
      <dgm:spPr/>
    </dgm:pt>
    <dgm:pt modelId="{48BBAA65-46D4-4E44-894B-B118048ED663}" type="pres">
      <dgm:prSet presAssocID="{28B945DA-42CA-4780-9794-9FBFFC08D81E}" presName="bentUpArrow1" presStyleLbl="alignImgPlace1" presStyleIdx="2" presStyleCnt="4" custLinFactNeighborX="-30736"/>
      <dgm:spPr/>
    </dgm:pt>
    <dgm:pt modelId="{EEFCCFDE-9148-4493-A3AF-8DB19F65589E}" type="pres">
      <dgm:prSet presAssocID="{28B945DA-42CA-4780-9794-9FBFFC08D81E}" presName="ParentText" presStyleLbl="node1" presStyleIdx="2" presStyleCnt="5" custScaleX="151502">
        <dgm:presLayoutVars>
          <dgm:chMax val="1"/>
          <dgm:chPref val="1"/>
          <dgm:bulletEnabled val="1"/>
        </dgm:presLayoutVars>
      </dgm:prSet>
      <dgm:spPr/>
    </dgm:pt>
    <dgm:pt modelId="{46DDAD59-C3D3-4D90-9DE1-2FD2534A32F8}" type="pres">
      <dgm:prSet presAssocID="{28B945DA-42CA-4780-9794-9FBFFC08D81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0CE0EC5-1A3F-43FB-A12F-9FD953D1B778}" type="pres">
      <dgm:prSet presAssocID="{92D3431E-0A25-4E6B-84B8-087B8C72E201}" presName="sibTrans" presStyleCnt="0"/>
      <dgm:spPr/>
    </dgm:pt>
    <dgm:pt modelId="{8628824B-060D-4190-9D16-DFC52DDE168F}" type="pres">
      <dgm:prSet presAssocID="{5ACFF466-249B-4835-8EB4-CD74FE99B77A}" presName="composite" presStyleCnt="0"/>
      <dgm:spPr/>
    </dgm:pt>
    <dgm:pt modelId="{F28823A9-AE48-4F0B-B959-9256A20D4BE5}" type="pres">
      <dgm:prSet presAssocID="{5ACFF466-249B-4835-8EB4-CD74FE99B77A}" presName="bentUpArrow1" presStyleLbl="alignImgPlace1" presStyleIdx="3" presStyleCnt="4"/>
      <dgm:spPr/>
    </dgm:pt>
    <dgm:pt modelId="{F7FE1AEE-330C-4592-9B2E-4F7358E982AB}" type="pres">
      <dgm:prSet presAssocID="{5ACFF466-249B-4835-8EB4-CD74FE99B77A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1C839C07-D97A-4A69-B0F6-102A627F2451}" type="pres">
      <dgm:prSet presAssocID="{5ACFF466-249B-4835-8EB4-CD74FE99B77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B1DE699-DD5D-4F01-8434-51F0CA32721A}" type="pres">
      <dgm:prSet presAssocID="{B511EFE6-90B2-4C76-AD35-8E610233D62D}" presName="sibTrans" presStyleCnt="0"/>
      <dgm:spPr/>
    </dgm:pt>
    <dgm:pt modelId="{0D1DC183-530D-4960-BFA2-DFB5DA7F4219}" type="pres">
      <dgm:prSet presAssocID="{533CA48A-2A39-4852-BFDA-288274290174}" presName="composite" presStyleCnt="0"/>
      <dgm:spPr/>
    </dgm:pt>
    <dgm:pt modelId="{1D30A34B-B0CE-4FE4-9960-050EC797651F}" type="pres">
      <dgm:prSet presAssocID="{533CA48A-2A39-4852-BFDA-288274290174}" presName="ParentText" presStyleLbl="node1" presStyleIdx="4" presStyleCnt="5" custScaleX="133318">
        <dgm:presLayoutVars>
          <dgm:chMax val="1"/>
          <dgm:chPref val="1"/>
          <dgm:bulletEnabled val="1"/>
        </dgm:presLayoutVars>
      </dgm:prSet>
      <dgm:spPr/>
    </dgm:pt>
  </dgm:ptLst>
  <dgm:cxnLst>
    <dgm:cxn modelId="{C3D36626-B633-4DCC-A409-DBB414E96316}" srcId="{3AE4062B-CF56-436C-9DCB-728BF2A383AA}" destId="{770841E7-CD8E-4978-AAD2-7F1E397B23EB}" srcOrd="1" destOrd="0" parTransId="{A9E4C40A-9BBB-411F-8819-20D5850BFB33}" sibTransId="{4064A4A1-150C-4E07-B242-EB03AD964F89}"/>
    <dgm:cxn modelId="{092E432A-B23B-4E9A-AD99-0315B995FBCD}" srcId="{3AE4062B-CF56-436C-9DCB-728BF2A383AA}" destId="{5ACFF466-249B-4835-8EB4-CD74FE99B77A}" srcOrd="3" destOrd="0" parTransId="{58E4FB6E-4867-4E00-A94F-8E193AD27E6E}" sibTransId="{B511EFE6-90B2-4C76-AD35-8E610233D62D}"/>
    <dgm:cxn modelId="{B1CFAF5D-2EBB-4953-A677-015D723D0C8D}" type="presOf" srcId="{5ACFF466-249B-4835-8EB4-CD74FE99B77A}" destId="{F7FE1AEE-330C-4592-9B2E-4F7358E982AB}" srcOrd="0" destOrd="0" presId="urn:microsoft.com/office/officeart/2005/8/layout/StepDownProcess"/>
    <dgm:cxn modelId="{D1E97D66-4C04-4CA2-ABD6-531BB547CFBE}" type="presOf" srcId="{770841E7-CD8E-4978-AAD2-7F1E397B23EB}" destId="{9D80C662-2B99-4418-9BC3-540CD19235EB}" srcOrd="0" destOrd="0" presId="urn:microsoft.com/office/officeart/2005/8/layout/StepDownProcess"/>
    <dgm:cxn modelId="{4DCDE572-CC0D-4439-A5BC-4FA59BA35F8D}" type="presOf" srcId="{533CA48A-2A39-4852-BFDA-288274290174}" destId="{1D30A34B-B0CE-4FE4-9960-050EC797651F}" srcOrd="0" destOrd="0" presId="urn:microsoft.com/office/officeart/2005/8/layout/StepDownProcess"/>
    <dgm:cxn modelId="{ED9EB674-DA5E-43CA-B4EF-A50337600E3A}" srcId="{3AE4062B-CF56-436C-9DCB-728BF2A383AA}" destId="{533CA48A-2A39-4852-BFDA-288274290174}" srcOrd="4" destOrd="0" parTransId="{0A96AE3A-D2F7-4035-913D-4E22C9C87A0A}" sibTransId="{6065104A-0F33-4C64-9663-ECF22B2E3BB1}"/>
    <dgm:cxn modelId="{B83EB18E-4814-4712-877E-3CF0A3924343}" srcId="{3AE4062B-CF56-436C-9DCB-728BF2A383AA}" destId="{28B945DA-42CA-4780-9794-9FBFFC08D81E}" srcOrd="2" destOrd="0" parTransId="{25C6C553-84D9-44EF-BC60-3EDB4BC9CEAE}" sibTransId="{92D3431E-0A25-4E6B-84B8-087B8C72E201}"/>
    <dgm:cxn modelId="{E28EB6B5-0749-405E-850B-85B5F483290E}" type="presOf" srcId="{3AE4062B-CF56-436C-9DCB-728BF2A383AA}" destId="{8C735AA9-9EAA-456C-BE09-C95B064EB9A3}" srcOrd="0" destOrd="0" presId="urn:microsoft.com/office/officeart/2005/8/layout/StepDownProcess"/>
    <dgm:cxn modelId="{16B9F3DB-B824-473B-AAE8-70D6FF01AF96}" srcId="{3AE4062B-CF56-436C-9DCB-728BF2A383AA}" destId="{A944C699-2A37-41AD-858B-C6A88362C090}" srcOrd="0" destOrd="0" parTransId="{AC7971D7-AFE0-4B36-9C89-A000A4BBF7AB}" sibTransId="{7F373698-F031-42AD-984E-080ED605BF89}"/>
    <dgm:cxn modelId="{A4AAEAF8-BB97-411C-A258-5474C85C8452}" type="presOf" srcId="{28B945DA-42CA-4780-9794-9FBFFC08D81E}" destId="{EEFCCFDE-9148-4493-A3AF-8DB19F65589E}" srcOrd="0" destOrd="0" presId="urn:microsoft.com/office/officeart/2005/8/layout/StepDownProcess"/>
    <dgm:cxn modelId="{E779C9FE-C398-42A8-929D-4F61CE0E13DE}" type="presOf" srcId="{A944C699-2A37-41AD-858B-C6A88362C090}" destId="{80AA9601-F80D-427E-A701-45B07FE3A3F9}" srcOrd="0" destOrd="0" presId="urn:microsoft.com/office/officeart/2005/8/layout/StepDownProcess"/>
    <dgm:cxn modelId="{14CED63D-EA8F-448A-BA60-C58CAAF06684}" type="presParOf" srcId="{8C735AA9-9EAA-456C-BE09-C95B064EB9A3}" destId="{5AFC78BF-CE6C-4147-850A-F242459C8194}" srcOrd="0" destOrd="0" presId="urn:microsoft.com/office/officeart/2005/8/layout/StepDownProcess"/>
    <dgm:cxn modelId="{11743FAA-C7C9-4213-9B62-D2639BB37C12}" type="presParOf" srcId="{5AFC78BF-CE6C-4147-850A-F242459C8194}" destId="{E3366C1F-7FDB-4B6E-AB56-EE0C15C6F141}" srcOrd="0" destOrd="0" presId="urn:microsoft.com/office/officeart/2005/8/layout/StepDownProcess"/>
    <dgm:cxn modelId="{054BC609-A8D0-46EC-A868-E52604073904}" type="presParOf" srcId="{5AFC78BF-CE6C-4147-850A-F242459C8194}" destId="{80AA9601-F80D-427E-A701-45B07FE3A3F9}" srcOrd="1" destOrd="0" presId="urn:microsoft.com/office/officeart/2005/8/layout/StepDownProcess"/>
    <dgm:cxn modelId="{7B1F76F2-96EB-42E6-B446-11671D37696F}" type="presParOf" srcId="{5AFC78BF-CE6C-4147-850A-F242459C8194}" destId="{34EE0339-C23F-4130-B28B-5ECDD6D308FA}" srcOrd="2" destOrd="0" presId="urn:microsoft.com/office/officeart/2005/8/layout/StepDownProcess"/>
    <dgm:cxn modelId="{685416D9-E87A-4C71-96A2-2D3AD9917B88}" type="presParOf" srcId="{8C735AA9-9EAA-456C-BE09-C95B064EB9A3}" destId="{E1EE4C97-4D94-43E0-A85E-1E3B505DFB2D}" srcOrd="1" destOrd="0" presId="urn:microsoft.com/office/officeart/2005/8/layout/StepDownProcess"/>
    <dgm:cxn modelId="{50007E67-83A4-444A-A40E-063DEFF1B05B}" type="presParOf" srcId="{8C735AA9-9EAA-456C-BE09-C95B064EB9A3}" destId="{F7C47744-5542-49F2-8333-55EC63212527}" srcOrd="2" destOrd="0" presId="urn:microsoft.com/office/officeart/2005/8/layout/StepDownProcess"/>
    <dgm:cxn modelId="{D28377C2-7465-4DD7-964D-EF069ADE50A5}" type="presParOf" srcId="{F7C47744-5542-49F2-8333-55EC63212527}" destId="{F1728C3E-D721-45D8-BDAB-FEB15CC032B0}" srcOrd="0" destOrd="0" presId="urn:microsoft.com/office/officeart/2005/8/layout/StepDownProcess"/>
    <dgm:cxn modelId="{E9892EF3-109F-4CDE-A48F-F807B1701225}" type="presParOf" srcId="{F7C47744-5542-49F2-8333-55EC63212527}" destId="{9D80C662-2B99-4418-9BC3-540CD19235EB}" srcOrd="1" destOrd="0" presId="urn:microsoft.com/office/officeart/2005/8/layout/StepDownProcess"/>
    <dgm:cxn modelId="{D586A5CD-E8ED-4791-9E29-6F06BC1BB3EB}" type="presParOf" srcId="{F7C47744-5542-49F2-8333-55EC63212527}" destId="{84D2BF28-E014-4C6C-A335-159FF261CCDA}" srcOrd="2" destOrd="0" presId="urn:microsoft.com/office/officeart/2005/8/layout/StepDownProcess"/>
    <dgm:cxn modelId="{33FA290B-AB11-485B-BAC1-049DAB0AE0D9}" type="presParOf" srcId="{8C735AA9-9EAA-456C-BE09-C95B064EB9A3}" destId="{314A50EB-EB0C-4C2C-AEAE-3953A7BCB6E4}" srcOrd="3" destOrd="0" presId="urn:microsoft.com/office/officeart/2005/8/layout/StepDownProcess"/>
    <dgm:cxn modelId="{830B7F3C-79CD-423D-8A99-81A7EE90F5B2}" type="presParOf" srcId="{8C735AA9-9EAA-456C-BE09-C95B064EB9A3}" destId="{1FB4F17E-6F98-4760-9F6C-B3E5AA930B17}" srcOrd="4" destOrd="0" presId="urn:microsoft.com/office/officeart/2005/8/layout/StepDownProcess"/>
    <dgm:cxn modelId="{4E38B26E-CAD1-421F-821D-AE760E9E7680}" type="presParOf" srcId="{1FB4F17E-6F98-4760-9F6C-B3E5AA930B17}" destId="{48BBAA65-46D4-4E44-894B-B118048ED663}" srcOrd="0" destOrd="0" presId="urn:microsoft.com/office/officeart/2005/8/layout/StepDownProcess"/>
    <dgm:cxn modelId="{71FB0BDC-1B0F-4D60-9142-D3C473415B18}" type="presParOf" srcId="{1FB4F17E-6F98-4760-9F6C-B3E5AA930B17}" destId="{EEFCCFDE-9148-4493-A3AF-8DB19F65589E}" srcOrd="1" destOrd="0" presId="urn:microsoft.com/office/officeart/2005/8/layout/StepDownProcess"/>
    <dgm:cxn modelId="{432ADA2C-3545-41E8-A7F0-A98CF36EACCD}" type="presParOf" srcId="{1FB4F17E-6F98-4760-9F6C-B3E5AA930B17}" destId="{46DDAD59-C3D3-4D90-9DE1-2FD2534A32F8}" srcOrd="2" destOrd="0" presId="urn:microsoft.com/office/officeart/2005/8/layout/StepDownProcess"/>
    <dgm:cxn modelId="{D7C51742-10A1-4E35-B5D3-91D3C68C894F}" type="presParOf" srcId="{8C735AA9-9EAA-456C-BE09-C95B064EB9A3}" destId="{D0CE0EC5-1A3F-43FB-A12F-9FD953D1B778}" srcOrd="5" destOrd="0" presId="urn:microsoft.com/office/officeart/2005/8/layout/StepDownProcess"/>
    <dgm:cxn modelId="{151969E3-BD5C-4B39-9042-D3B3B53113D5}" type="presParOf" srcId="{8C735AA9-9EAA-456C-BE09-C95B064EB9A3}" destId="{8628824B-060D-4190-9D16-DFC52DDE168F}" srcOrd="6" destOrd="0" presId="urn:microsoft.com/office/officeart/2005/8/layout/StepDownProcess"/>
    <dgm:cxn modelId="{6BB89503-2DD3-4DC6-8D9C-3CCD24AB985D}" type="presParOf" srcId="{8628824B-060D-4190-9D16-DFC52DDE168F}" destId="{F28823A9-AE48-4F0B-B959-9256A20D4BE5}" srcOrd="0" destOrd="0" presId="urn:microsoft.com/office/officeart/2005/8/layout/StepDownProcess"/>
    <dgm:cxn modelId="{60436A9E-F87C-42D7-822E-894C9456CB34}" type="presParOf" srcId="{8628824B-060D-4190-9D16-DFC52DDE168F}" destId="{F7FE1AEE-330C-4592-9B2E-4F7358E982AB}" srcOrd="1" destOrd="0" presId="urn:microsoft.com/office/officeart/2005/8/layout/StepDownProcess"/>
    <dgm:cxn modelId="{CA226920-6CB0-4207-BA3F-947B391D891E}" type="presParOf" srcId="{8628824B-060D-4190-9D16-DFC52DDE168F}" destId="{1C839C07-D97A-4A69-B0F6-102A627F2451}" srcOrd="2" destOrd="0" presId="urn:microsoft.com/office/officeart/2005/8/layout/StepDownProcess"/>
    <dgm:cxn modelId="{4BA68BCA-B528-42AA-803F-BC8C7DD88126}" type="presParOf" srcId="{8C735AA9-9EAA-456C-BE09-C95B064EB9A3}" destId="{5B1DE699-DD5D-4F01-8434-51F0CA32721A}" srcOrd="7" destOrd="0" presId="urn:microsoft.com/office/officeart/2005/8/layout/StepDownProcess"/>
    <dgm:cxn modelId="{5DD1361A-54C4-43F4-8A5F-AD126516CAA9}" type="presParOf" srcId="{8C735AA9-9EAA-456C-BE09-C95B064EB9A3}" destId="{0D1DC183-530D-4960-BFA2-DFB5DA7F4219}" srcOrd="8" destOrd="0" presId="urn:microsoft.com/office/officeart/2005/8/layout/StepDownProcess"/>
    <dgm:cxn modelId="{2876FA98-C6EF-4D38-8332-CAC208FDA039}" type="presParOf" srcId="{0D1DC183-530D-4960-BFA2-DFB5DA7F4219}" destId="{1D30A34B-B0CE-4FE4-9960-050EC797651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B5F3B8-CC67-42AF-959E-A874C909179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502AE1D-137B-4308-8606-79A5F77DD5B3}">
      <dgm:prSet custT="1"/>
      <dgm:spPr/>
      <dgm:t>
        <a:bodyPr/>
        <a:lstStyle/>
        <a:p>
          <a:r>
            <a:rPr lang="es-CL" sz="1800" b="1" dirty="0"/>
            <a:t>E1.-Summary </a:t>
          </a:r>
          <a:r>
            <a:rPr lang="es-CL" sz="1800" b="1" dirty="0" err="1"/>
            <a:t>of</a:t>
          </a:r>
          <a:r>
            <a:rPr lang="es-CL" sz="1800" b="1" dirty="0"/>
            <a:t> </a:t>
          </a:r>
          <a:r>
            <a:rPr lang="es-CL" sz="1800" b="1" dirty="0" err="1"/>
            <a:t>the</a:t>
          </a:r>
          <a:r>
            <a:rPr lang="es-CL" sz="1800" b="1" dirty="0"/>
            <a:t> </a:t>
          </a:r>
          <a:r>
            <a:rPr lang="es-CL" sz="1800" b="1" dirty="0" err="1"/>
            <a:t>Proposed</a:t>
          </a:r>
          <a:r>
            <a:rPr lang="es-CL" sz="1800" b="1" dirty="0"/>
            <a:t> </a:t>
          </a:r>
          <a:r>
            <a:rPr lang="es-CL" sz="1800" b="1" dirty="0" err="1"/>
            <a:t>Thesis</a:t>
          </a:r>
          <a:r>
            <a:rPr lang="es-CL" sz="1800" b="1" dirty="0"/>
            <a:t> Project</a:t>
          </a:r>
          <a:endParaRPr lang="es-CL" sz="1800" dirty="0"/>
        </a:p>
      </dgm:t>
    </dgm:pt>
    <dgm:pt modelId="{948C2ED0-2A21-4A63-A7A6-D0472770BA80}" type="parTrans" cxnId="{5C5A7073-9D6F-4B80-BCD9-FBC27119AED1}">
      <dgm:prSet/>
      <dgm:spPr/>
      <dgm:t>
        <a:bodyPr/>
        <a:lstStyle/>
        <a:p>
          <a:endParaRPr lang="es-CL" sz="2400"/>
        </a:p>
      </dgm:t>
    </dgm:pt>
    <dgm:pt modelId="{598E7E0F-BE65-4C12-98CA-7DB0AA89D0AE}" type="sibTrans" cxnId="{5C5A7073-9D6F-4B80-BCD9-FBC27119AED1}">
      <dgm:prSet custT="1"/>
      <dgm:spPr/>
      <dgm:t>
        <a:bodyPr/>
        <a:lstStyle/>
        <a:p>
          <a:endParaRPr lang="es-CL" sz="1400"/>
        </a:p>
      </dgm:t>
    </dgm:pt>
    <dgm:pt modelId="{FA0BD1AF-4DB8-464D-AC92-EF6CF3218D66}">
      <dgm:prSet custT="1"/>
      <dgm:spPr/>
      <dgm:t>
        <a:bodyPr/>
        <a:lstStyle/>
        <a:p>
          <a:r>
            <a:rPr lang="es-CL" sz="1800" b="1" dirty="0"/>
            <a:t>E2.- </a:t>
          </a:r>
          <a:r>
            <a:rPr lang="es-CL" sz="1800" b="1" dirty="0" err="1"/>
            <a:t>Partial</a:t>
          </a:r>
          <a:r>
            <a:rPr lang="es-CL" sz="1800" b="1" dirty="0"/>
            <a:t> </a:t>
          </a:r>
          <a:r>
            <a:rPr lang="es-CL" sz="1800" b="1" dirty="0" err="1"/>
            <a:t>Thesis</a:t>
          </a:r>
          <a:r>
            <a:rPr lang="es-CL" sz="1800" b="1" dirty="0"/>
            <a:t> Project </a:t>
          </a:r>
          <a:r>
            <a:rPr lang="es-CL" sz="1800" b="1" dirty="0" err="1"/>
            <a:t>Report</a:t>
          </a:r>
          <a:endParaRPr lang="es-CL" sz="1800" dirty="0"/>
        </a:p>
      </dgm:t>
    </dgm:pt>
    <dgm:pt modelId="{F9848444-E93C-4A7C-B03F-B70E7D46672B}" type="parTrans" cxnId="{D03D7712-8B96-4F47-B7CF-31E2357D1FFE}">
      <dgm:prSet/>
      <dgm:spPr/>
      <dgm:t>
        <a:bodyPr/>
        <a:lstStyle/>
        <a:p>
          <a:endParaRPr lang="es-CL" sz="2400"/>
        </a:p>
      </dgm:t>
    </dgm:pt>
    <dgm:pt modelId="{0CB4AE74-6DDD-42DD-8145-8D08A902C2A8}" type="sibTrans" cxnId="{D03D7712-8B96-4F47-B7CF-31E2357D1FFE}">
      <dgm:prSet custT="1"/>
      <dgm:spPr/>
      <dgm:t>
        <a:bodyPr/>
        <a:lstStyle/>
        <a:p>
          <a:endParaRPr lang="es-CL" sz="1400"/>
        </a:p>
      </dgm:t>
    </dgm:pt>
    <dgm:pt modelId="{A0E9CD99-EAFD-4073-BEA4-4FE272221BF9}">
      <dgm:prSet custT="1"/>
      <dgm:spPr/>
      <dgm:t>
        <a:bodyPr/>
        <a:lstStyle/>
        <a:p>
          <a:r>
            <a:rPr lang="es-CL" sz="1800" b="1" dirty="0"/>
            <a:t>E3.- Final </a:t>
          </a:r>
          <a:r>
            <a:rPr lang="es-CL" sz="1800" b="1" dirty="0" err="1"/>
            <a:t>Thesis</a:t>
          </a:r>
          <a:r>
            <a:rPr lang="es-CL" sz="1800" b="1" dirty="0"/>
            <a:t> Project </a:t>
          </a:r>
          <a:r>
            <a:rPr lang="es-CL" sz="1800" b="1" dirty="0" err="1"/>
            <a:t>Report</a:t>
          </a:r>
          <a:endParaRPr lang="es-CL" sz="1800" dirty="0"/>
        </a:p>
      </dgm:t>
    </dgm:pt>
    <dgm:pt modelId="{C70D1882-6BDB-4127-8690-578706111978}" type="parTrans" cxnId="{820DBFCA-49B0-401C-8C32-2899970763E3}">
      <dgm:prSet/>
      <dgm:spPr/>
      <dgm:t>
        <a:bodyPr/>
        <a:lstStyle/>
        <a:p>
          <a:endParaRPr lang="es-CL" sz="2400"/>
        </a:p>
      </dgm:t>
    </dgm:pt>
    <dgm:pt modelId="{BF3D50EA-A46D-4C72-A767-8EC8D39DD6E7}" type="sibTrans" cxnId="{820DBFCA-49B0-401C-8C32-2899970763E3}">
      <dgm:prSet custT="1"/>
      <dgm:spPr/>
      <dgm:t>
        <a:bodyPr/>
        <a:lstStyle/>
        <a:p>
          <a:endParaRPr lang="es-CL" sz="1400"/>
        </a:p>
      </dgm:t>
    </dgm:pt>
    <dgm:pt modelId="{F0F7D915-06F9-47C3-870C-C9A5838714C5}">
      <dgm:prSet custT="1"/>
      <dgm:spPr/>
      <dgm:t>
        <a:bodyPr/>
        <a:lstStyle/>
        <a:p>
          <a:r>
            <a:rPr lang="es-CL" sz="1800" b="1" dirty="0"/>
            <a:t>E4.- Final </a:t>
          </a:r>
          <a:r>
            <a:rPr lang="en-US" sz="1800" b="1" noProof="0" dirty="0"/>
            <a:t>Presentation</a:t>
          </a:r>
          <a:endParaRPr lang="es-CL" sz="1800" dirty="0"/>
        </a:p>
      </dgm:t>
    </dgm:pt>
    <dgm:pt modelId="{DBDF91CA-C241-4BA1-BCB4-3A59BFBFBC89}" type="parTrans" cxnId="{15D29C85-5F5F-4C5D-A18E-8B098B0A7AAF}">
      <dgm:prSet/>
      <dgm:spPr/>
      <dgm:t>
        <a:bodyPr/>
        <a:lstStyle/>
        <a:p>
          <a:endParaRPr lang="es-CL" sz="2400"/>
        </a:p>
      </dgm:t>
    </dgm:pt>
    <dgm:pt modelId="{58EC7BBC-DB31-42E3-AE5E-3D8A1BD55627}" type="sibTrans" cxnId="{15D29C85-5F5F-4C5D-A18E-8B098B0A7AAF}">
      <dgm:prSet/>
      <dgm:spPr/>
      <dgm:t>
        <a:bodyPr/>
        <a:lstStyle/>
        <a:p>
          <a:endParaRPr lang="es-CL" sz="2400"/>
        </a:p>
      </dgm:t>
    </dgm:pt>
    <dgm:pt modelId="{87E7927B-CF24-4626-95D4-2FAAD92FC778}" type="pres">
      <dgm:prSet presAssocID="{E3B5F3B8-CC67-42AF-959E-A874C909179B}" presName="outerComposite" presStyleCnt="0">
        <dgm:presLayoutVars>
          <dgm:chMax val="5"/>
          <dgm:dir/>
          <dgm:resizeHandles val="exact"/>
        </dgm:presLayoutVars>
      </dgm:prSet>
      <dgm:spPr/>
    </dgm:pt>
    <dgm:pt modelId="{8DB739B7-5C7B-4AEC-A94A-BEEE6AA2FFC4}" type="pres">
      <dgm:prSet presAssocID="{E3B5F3B8-CC67-42AF-959E-A874C909179B}" presName="dummyMaxCanvas" presStyleCnt="0">
        <dgm:presLayoutVars/>
      </dgm:prSet>
      <dgm:spPr/>
    </dgm:pt>
    <dgm:pt modelId="{E054B911-5A15-49E7-B711-E80D5C03E8EA}" type="pres">
      <dgm:prSet presAssocID="{E3B5F3B8-CC67-42AF-959E-A874C909179B}" presName="FourNodes_1" presStyleLbl="node1" presStyleIdx="0" presStyleCnt="4">
        <dgm:presLayoutVars>
          <dgm:bulletEnabled val="1"/>
        </dgm:presLayoutVars>
      </dgm:prSet>
      <dgm:spPr/>
    </dgm:pt>
    <dgm:pt modelId="{265C9A64-9A2F-4E25-98ED-848BD5387FF6}" type="pres">
      <dgm:prSet presAssocID="{E3B5F3B8-CC67-42AF-959E-A874C909179B}" presName="FourNodes_2" presStyleLbl="node1" presStyleIdx="1" presStyleCnt="4">
        <dgm:presLayoutVars>
          <dgm:bulletEnabled val="1"/>
        </dgm:presLayoutVars>
      </dgm:prSet>
      <dgm:spPr/>
    </dgm:pt>
    <dgm:pt modelId="{503AE38C-768D-42C2-A2EB-9EEA3E559216}" type="pres">
      <dgm:prSet presAssocID="{E3B5F3B8-CC67-42AF-959E-A874C909179B}" presName="FourNodes_3" presStyleLbl="node1" presStyleIdx="2" presStyleCnt="4">
        <dgm:presLayoutVars>
          <dgm:bulletEnabled val="1"/>
        </dgm:presLayoutVars>
      </dgm:prSet>
      <dgm:spPr/>
    </dgm:pt>
    <dgm:pt modelId="{4CA95218-15C2-4DF3-A730-6C9EE7F3A042}" type="pres">
      <dgm:prSet presAssocID="{E3B5F3B8-CC67-42AF-959E-A874C909179B}" presName="FourNodes_4" presStyleLbl="node1" presStyleIdx="3" presStyleCnt="4">
        <dgm:presLayoutVars>
          <dgm:bulletEnabled val="1"/>
        </dgm:presLayoutVars>
      </dgm:prSet>
      <dgm:spPr/>
    </dgm:pt>
    <dgm:pt modelId="{7AFE729C-291C-47E4-9924-BAA2E2E65C43}" type="pres">
      <dgm:prSet presAssocID="{E3B5F3B8-CC67-42AF-959E-A874C909179B}" presName="FourConn_1-2" presStyleLbl="fgAccFollowNode1" presStyleIdx="0" presStyleCnt="3">
        <dgm:presLayoutVars>
          <dgm:bulletEnabled val="1"/>
        </dgm:presLayoutVars>
      </dgm:prSet>
      <dgm:spPr/>
    </dgm:pt>
    <dgm:pt modelId="{C52A052C-2E40-4C8B-B886-7BBD7B9E9010}" type="pres">
      <dgm:prSet presAssocID="{E3B5F3B8-CC67-42AF-959E-A874C909179B}" presName="FourConn_2-3" presStyleLbl="fgAccFollowNode1" presStyleIdx="1" presStyleCnt="3">
        <dgm:presLayoutVars>
          <dgm:bulletEnabled val="1"/>
        </dgm:presLayoutVars>
      </dgm:prSet>
      <dgm:spPr/>
    </dgm:pt>
    <dgm:pt modelId="{F4859179-26E4-48A6-8281-7313DBC00C75}" type="pres">
      <dgm:prSet presAssocID="{E3B5F3B8-CC67-42AF-959E-A874C909179B}" presName="FourConn_3-4" presStyleLbl="fgAccFollowNode1" presStyleIdx="2" presStyleCnt="3">
        <dgm:presLayoutVars>
          <dgm:bulletEnabled val="1"/>
        </dgm:presLayoutVars>
      </dgm:prSet>
      <dgm:spPr/>
    </dgm:pt>
    <dgm:pt modelId="{F0AF42BE-6EA7-4904-87DD-03F4F0106199}" type="pres">
      <dgm:prSet presAssocID="{E3B5F3B8-CC67-42AF-959E-A874C909179B}" presName="FourNodes_1_text" presStyleLbl="node1" presStyleIdx="3" presStyleCnt="4">
        <dgm:presLayoutVars>
          <dgm:bulletEnabled val="1"/>
        </dgm:presLayoutVars>
      </dgm:prSet>
      <dgm:spPr/>
    </dgm:pt>
    <dgm:pt modelId="{E51472C7-BF9D-4673-B71E-D8C1315FCC96}" type="pres">
      <dgm:prSet presAssocID="{E3B5F3B8-CC67-42AF-959E-A874C909179B}" presName="FourNodes_2_text" presStyleLbl="node1" presStyleIdx="3" presStyleCnt="4">
        <dgm:presLayoutVars>
          <dgm:bulletEnabled val="1"/>
        </dgm:presLayoutVars>
      </dgm:prSet>
      <dgm:spPr/>
    </dgm:pt>
    <dgm:pt modelId="{331CE787-7410-49DC-B6B8-951751E352C6}" type="pres">
      <dgm:prSet presAssocID="{E3B5F3B8-CC67-42AF-959E-A874C909179B}" presName="FourNodes_3_text" presStyleLbl="node1" presStyleIdx="3" presStyleCnt="4">
        <dgm:presLayoutVars>
          <dgm:bulletEnabled val="1"/>
        </dgm:presLayoutVars>
      </dgm:prSet>
      <dgm:spPr/>
    </dgm:pt>
    <dgm:pt modelId="{E48CE180-8D49-4B4A-8020-9DB015D47CC6}" type="pres">
      <dgm:prSet presAssocID="{E3B5F3B8-CC67-42AF-959E-A874C909179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1AE2509-8A90-4D81-93D7-91E221ADBE6E}" type="presOf" srcId="{598E7E0F-BE65-4C12-98CA-7DB0AA89D0AE}" destId="{7AFE729C-291C-47E4-9924-BAA2E2E65C43}" srcOrd="0" destOrd="0" presId="urn:microsoft.com/office/officeart/2005/8/layout/vProcess5"/>
    <dgm:cxn modelId="{D1AA830C-92D1-4D70-82AE-32C93B525E25}" type="presOf" srcId="{A502AE1D-137B-4308-8606-79A5F77DD5B3}" destId="{F0AF42BE-6EA7-4904-87DD-03F4F0106199}" srcOrd="1" destOrd="0" presId="urn:microsoft.com/office/officeart/2005/8/layout/vProcess5"/>
    <dgm:cxn modelId="{D03D7712-8B96-4F47-B7CF-31E2357D1FFE}" srcId="{E3B5F3B8-CC67-42AF-959E-A874C909179B}" destId="{FA0BD1AF-4DB8-464D-AC92-EF6CF3218D66}" srcOrd="1" destOrd="0" parTransId="{F9848444-E93C-4A7C-B03F-B70E7D46672B}" sibTransId="{0CB4AE74-6DDD-42DD-8145-8D08A902C2A8}"/>
    <dgm:cxn modelId="{63C81635-55F2-4B6D-9797-C22F4F25EF8B}" type="presOf" srcId="{FA0BD1AF-4DB8-464D-AC92-EF6CF3218D66}" destId="{E51472C7-BF9D-4673-B71E-D8C1315FCC96}" srcOrd="1" destOrd="0" presId="urn:microsoft.com/office/officeart/2005/8/layout/vProcess5"/>
    <dgm:cxn modelId="{37294438-05E2-4394-9D66-FBB19487AFC0}" type="presOf" srcId="{A0E9CD99-EAFD-4073-BEA4-4FE272221BF9}" destId="{503AE38C-768D-42C2-A2EB-9EEA3E559216}" srcOrd="0" destOrd="0" presId="urn:microsoft.com/office/officeart/2005/8/layout/vProcess5"/>
    <dgm:cxn modelId="{4C4F0B42-7D2B-49CA-BC37-02AE02A5CC6D}" type="presOf" srcId="{A502AE1D-137B-4308-8606-79A5F77DD5B3}" destId="{E054B911-5A15-49E7-B711-E80D5C03E8EA}" srcOrd="0" destOrd="0" presId="urn:microsoft.com/office/officeart/2005/8/layout/vProcess5"/>
    <dgm:cxn modelId="{5B200C4A-09A1-4E6F-8961-00D5E7AB831A}" type="presOf" srcId="{A0E9CD99-EAFD-4073-BEA4-4FE272221BF9}" destId="{331CE787-7410-49DC-B6B8-951751E352C6}" srcOrd="1" destOrd="0" presId="urn:microsoft.com/office/officeart/2005/8/layout/vProcess5"/>
    <dgm:cxn modelId="{C5628F6B-2483-4B41-89A5-2A38928BD8DA}" type="presOf" srcId="{0CB4AE74-6DDD-42DD-8145-8D08A902C2A8}" destId="{C52A052C-2E40-4C8B-B886-7BBD7B9E9010}" srcOrd="0" destOrd="0" presId="urn:microsoft.com/office/officeart/2005/8/layout/vProcess5"/>
    <dgm:cxn modelId="{5C5A7073-9D6F-4B80-BCD9-FBC27119AED1}" srcId="{E3B5F3B8-CC67-42AF-959E-A874C909179B}" destId="{A502AE1D-137B-4308-8606-79A5F77DD5B3}" srcOrd="0" destOrd="0" parTransId="{948C2ED0-2A21-4A63-A7A6-D0472770BA80}" sibTransId="{598E7E0F-BE65-4C12-98CA-7DB0AA89D0AE}"/>
    <dgm:cxn modelId="{E3DF5279-07A3-4DD7-9B80-06C3BC033DF2}" type="presOf" srcId="{F0F7D915-06F9-47C3-870C-C9A5838714C5}" destId="{E48CE180-8D49-4B4A-8020-9DB015D47CC6}" srcOrd="1" destOrd="0" presId="urn:microsoft.com/office/officeart/2005/8/layout/vProcess5"/>
    <dgm:cxn modelId="{15D29C85-5F5F-4C5D-A18E-8B098B0A7AAF}" srcId="{E3B5F3B8-CC67-42AF-959E-A874C909179B}" destId="{F0F7D915-06F9-47C3-870C-C9A5838714C5}" srcOrd="3" destOrd="0" parTransId="{DBDF91CA-C241-4BA1-BCB4-3A59BFBFBC89}" sibTransId="{58EC7BBC-DB31-42E3-AE5E-3D8A1BD55627}"/>
    <dgm:cxn modelId="{9435C985-9F98-4A1A-98A4-4A11A997D0FF}" type="presOf" srcId="{FA0BD1AF-4DB8-464D-AC92-EF6CF3218D66}" destId="{265C9A64-9A2F-4E25-98ED-848BD5387FF6}" srcOrd="0" destOrd="0" presId="urn:microsoft.com/office/officeart/2005/8/layout/vProcess5"/>
    <dgm:cxn modelId="{E2859E9B-7302-4191-9CC9-286FE45D8DAA}" type="presOf" srcId="{BF3D50EA-A46D-4C72-A767-8EC8D39DD6E7}" destId="{F4859179-26E4-48A6-8281-7313DBC00C75}" srcOrd="0" destOrd="0" presId="urn:microsoft.com/office/officeart/2005/8/layout/vProcess5"/>
    <dgm:cxn modelId="{A328A3A9-3EA0-40A1-B38E-6AB3A9C4F1DF}" type="presOf" srcId="{F0F7D915-06F9-47C3-870C-C9A5838714C5}" destId="{4CA95218-15C2-4DF3-A730-6C9EE7F3A042}" srcOrd="0" destOrd="0" presId="urn:microsoft.com/office/officeart/2005/8/layout/vProcess5"/>
    <dgm:cxn modelId="{978BABC7-FB53-44F9-AF17-92A7FC5B0C20}" type="presOf" srcId="{E3B5F3B8-CC67-42AF-959E-A874C909179B}" destId="{87E7927B-CF24-4626-95D4-2FAAD92FC778}" srcOrd="0" destOrd="0" presId="urn:microsoft.com/office/officeart/2005/8/layout/vProcess5"/>
    <dgm:cxn modelId="{820DBFCA-49B0-401C-8C32-2899970763E3}" srcId="{E3B5F3B8-CC67-42AF-959E-A874C909179B}" destId="{A0E9CD99-EAFD-4073-BEA4-4FE272221BF9}" srcOrd="2" destOrd="0" parTransId="{C70D1882-6BDB-4127-8690-578706111978}" sibTransId="{BF3D50EA-A46D-4C72-A767-8EC8D39DD6E7}"/>
    <dgm:cxn modelId="{8C282041-4115-47EC-B554-B9CFC96E2646}" type="presParOf" srcId="{87E7927B-CF24-4626-95D4-2FAAD92FC778}" destId="{8DB739B7-5C7B-4AEC-A94A-BEEE6AA2FFC4}" srcOrd="0" destOrd="0" presId="urn:microsoft.com/office/officeart/2005/8/layout/vProcess5"/>
    <dgm:cxn modelId="{53FB4DFB-5D18-4B4F-B0D3-6AF1D0E301A5}" type="presParOf" srcId="{87E7927B-CF24-4626-95D4-2FAAD92FC778}" destId="{E054B911-5A15-49E7-B711-E80D5C03E8EA}" srcOrd="1" destOrd="0" presId="urn:microsoft.com/office/officeart/2005/8/layout/vProcess5"/>
    <dgm:cxn modelId="{3AB964D8-9AB4-46E8-BEE9-4CF3714C277C}" type="presParOf" srcId="{87E7927B-CF24-4626-95D4-2FAAD92FC778}" destId="{265C9A64-9A2F-4E25-98ED-848BD5387FF6}" srcOrd="2" destOrd="0" presId="urn:microsoft.com/office/officeart/2005/8/layout/vProcess5"/>
    <dgm:cxn modelId="{296407EE-C520-428D-BEA4-0FE1F59F57C3}" type="presParOf" srcId="{87E7927B-CF24-4626-95D4-2FAAD92FC778}" destId="{503AE38C-768D-42C2-A2EB-9EEA3E559216}" srcOrd="3" destOrd="0" presId="urn:microsoft.com/office/officeart/2005/8/layout/vProcess5"/>
    <dgm:cxn modelId="{46E2152B-2C99-4F76-9FF5-90E496AD4883}" type="presParOf" srcId="{87E7927B-CF24-4626-95D4-2FAAD92FC778}" destId="{4CA95218-15C2-4DF3-A730-6C9EE7F3A042}" srcOrd="4" destOrd="0" presId="urn:microsoft.com/office/officeart/2005/8/layout/vProcess5"/>
    <dgm:cxn modelId="{8A971D80-DB64-4ED5-A915-1997B76A5D6E}" type="presParOf" srcId="{87E7927B-CF24-4626-95D4-2FAAD92FC778}" destId="{7AFE729C-291C-47E4-9924-BAA2E2E65C43}" srcOrd="5" destOrd="0" presId="urn:microsoft.com/office/officeart/2005/8/layout/vProcess5"/>
    <dgm:cxn modelId="{7C194676-9E68-463B-8637-F7588EBBD875}" type="presParOf" srcId="{87E7927B-CF24-4626-95D4-2FAAD92FC778}" destId="{C52A052C-2E40-4C8B-B886-7BBD7B9E9010}" srcOrd="6" destOrd="0" presId="urn:microsoft.com/office/officeart/2005/8/layout/vProcess5"/>
    <dgm:cxn modelId="{D45B155D-3D1C-48BE-812C-1B2555E3FBE0}" type="presParOf" srcId="{87E7927B-CF24-4626-95D4-2FAAD92FC778}" destId="{F4859179-26E4-48A6-8281-7313DBC00C75}" srcOrd="7" destOrd="0" presId="urn:microsoft.com/office/officeart/2005/8/layout/vProcess5"/>
    <dgm:cxn modelId="{55703943-CBDD-4C7C-93E6-EC4AF1EBEBE9}" type="presParOf" srcId="{87E7927B-CF24-4626-95D4-2FAAD92FC778}" destId="{F0AF42BE-6EA7-4904-87DD-03F4F0106199}" srcOrd="8" destOrd="0" presId="urn:microsoft.com/office/officeart/2005/8/layout/vProcess5"/>
    <dgm:cxn modelId="{144438BE-966D-4FD4-AEA1-4085BF79F62D}" type="presParOf" srcId="{87E7927B-CF24-4626-95D4-2FAAD92FC778}" destId="{E51472C7-BF9D-4673-B71E-D8C1315FCC96}" srcOrd="9" destOrd="0" presId="urn:microsoft.com/office/officeart/2005/8/layout/vProcess5"/>
    <dgm:cxn modelId="{05DF0D64-A9FF-471E-A4A0-176442FEF749}" type="presParOf" srcId="{87E7927B-CF24-4626-95D4-2FAAD92FC778}" destId="{331CE787-7410-49DC-B6B8-951751E352C6}" srcOrd="10" destOrd="0" presId="urn:microsoft.com/office/officeart/2005/8/layout/vProcess5"/>
    <dgm:cxn modelId="{24E04100-43B1-4252-B120-9ED2586C1CFB}" type="presParOf" srcId="{87E7927B-CF24-4626-95D4-2FAAD92FC778}" destId="{E48CE180-8D49-4B4A-8020-9DB015D47C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B5F3B8-CC67-42AF-959E-A874C909179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502AE1D-137B-4308-8606-79A5F77DD5B3}">
      <dgm:prSet custT="1"/>
      <dgm:spPr/>
      <dgm:t>
        <a:bodyPr/>
        <a:lstStyle/>
        <a:p>
          <a:r>
            <a:rPr lang="es-CL" sz="1800" b="1" dirty="0"/>
            <a:t>E1.-Summary </a:t>
          </a:r>
          <a:r>
            <a:rPr lang="es-CL" sz="1800" b="1" dirty="0" err="1"/>
            <a:t>of</a:t>
          </a:r>
          <a:r>
            <a:rPr lang="es-CL" sz="1800" b="1" dirty="0"/>
            <a:t> </a:t>
          </a:r>
          <a:r>
            <a:rPr lang="es-CL" sz="1800" b="1" dirty="0" err="1"/>
            <a:t>the</a:t>
          </a:r>
          <a:r>
            <a:rPr lang="es-CL" sz="1800" b="1" dirty="0"/>
            <a:t> </a:t>
          </a:r>
          <a:r>
            <a:rPr lang="es-CL" sz="1800" b="1" dirty="0" err="1"/>
            <a:t>Proposed</a:t>
          </a:r>
          <a:r>
            <a:rPr lang="es-CL" sz="1800" b="1" dirty="0"/>
            <a:t> </a:t>
          </a:r>
          <a:r>
            <a:rPr lang="es-CL" sz="1800" b="1" dirty="0" err="1"/>
            <a:t>Thesis</a:t>
          </a:r>
          <a:r>
            <a:rPr lang="es-CL" sz="1800" b="1" dirty="0"/>
            <a:t> Project</a:t>
          </a:r>
          <a:endParaRPr lang="es-CL" sz="1800" dirty="0"/>
        </a:p>
      </dgm:t>
    </dgm:pt>
    <dgm:pt modelId="{948C2ED0-2A21-4A63-A7A6-D0472770BA80}" type="parTrans" cxnId="{5C5A7073-9D6F-4B80-BCD9-FBC27119AED1}">
      <dgm:prSet/>
      <dgm:spPr/>
      <dgm:t>
        <a:bodyPr/>
        <a:lstStyle/>
        <a:p>
          <a:endParaRPr lang="es-CL" sz="2400"/>
        </a:p>
      </dgm:t>
    </dgm:pt>
    <dgm:pt modelId="{598E7E0F-BE65-4C12-98CA-7DB0AA89D0AE}" type="sibTrans" cxnId="{5C5A7073-9D6F-4B80-BCD9-FBC27119AED1}">
      <dgm:prSet custT="1"/>
      <dgm:spPr/>
      <dgm:t>
        <a:bodyPr/>
        <a:lstStyle/>
        <a:p>
          <a:endParaRPr lang="es-CL" sz="1400"/>
        </a:p>
      </dgm:t>
    </dgm:pt>
    <dgm:pt modelId="{FA0BD1AF-4DB8-464D-AC92-EF6CF3218D6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sz="1800" b="1" dirty="0"/>
            <a:t>E2.- </a:t>
          </a:r>
          <a:r>
            <a:rPr lang="es-CL" sz="1800" b="1" dirty="0" err="1"/>
            <a:t>Partial</a:t>
          </a:r>
          <a:r>
            <a:rPr lang="es-CL" sz="1800" b="1" dirty="0"/>
            <a:t> </a:t>
          </a:r>
          <a:r>
            <a:rPr lang="es-CL" sz="1800" b="1" dirty="0" err="1"/>
            <a:t>Thesis</a:t>
          </a:r>
          <a:r>
            <a:rPr lang="es-CL" sz="1800" b="1" dirty="0"/>
            <a:t> Project </a:t>
          </a:r>
          <a:r>
            <a:rPr lang="es-CL" sz="1800" b="1" dirty="0" err="1"/>
            <a:t>Report</a:t>
          </a:r>
          <a:endParaRPr lang="es-CL" sz="1800" dirty="0"/>
        </a:p>
      </dgm:t>
    </dgm:pt>
    <dgm:pt modelId="{F9848444-E93C-4A7C-B03F-B70E7D46672B}" type="parTrans" cxnId="{D03D7712-8B96-4F47-B7CF-31E2357D1FFE}">
      <dgm:prSet/>
      <dgm:spPr/>
      <dgm:t>
        <a:bodyPr/>
        <a:lstStyle/>
        <a:p>
          <a:endParaRPr lang="es-CL" sz="2400"/>
        </a:p>
      </dgm:t>
    </dgm:pt>
    <dgm:pt modelId="{0CB4AE74-6DDD-42DD-8145-8D08A902C2A8}" type="sibTrans" cxnId="{D03D7712-8B96-4F47-B7CF-31E2357D1FFE}">
      <dgm:prSet custT="1"/>
      <dgm:spPr/>
      <dgm:t>
        <a:bodyPr/>
        <a:lstStyle/>
        <a:p>
          <a:endParaRPr lang="es-CL" sz="1400"/>
        </a:p>
      </dgm:t>
    </dgm:pt>
    <dgm:pt modelId="{A0E9CD99-EAFD-4073-BEA4-4FE272221BF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sz="1800" b="1" dirty="0"/>
            <a:t>E3.- Final </a:t>
          </a:r>
          <a:r>
            <a:rPr lang="es-CL" sz="1800" b="1" dirty="0" err="1"/>
            <a:t>Thesis</a:t>
          </a:r>
          <a:r>
            <a:rPr lang="es-CL" sz="1800" b="1" dirty="0"/>
            <a:t> Project </a:t>
          </a:r>
          <a:r>
            <a:rPr lang="es-CL" sz="1800" b="1" dirty="0" err="1"/>
            <a:t>Report</a:t>
          </a:r>
          <a:endParaRPr lang="es-CL" sz="1800" dirty="0"/>
        </a:p>
      </dgm:t>
    </dgm:pt>
    <dgm:pt modelId="{C70D1882-6BDB-4127-8690-578706111978}" type="parTrans" cxnId="{820DBFCA-49B0-401C-8C32-2899970763E3}">
      <dgm:prSet/>
      <dgm:spPr/>
      <dgm:t>
        <a:bodyPr/>
        <a:lstStyle/>
        <a:p>
          <a:endParaRPr lang="es-CL" sz="2400"/>
        </a:p>
      </dgm:t>
    </dgm:pt>
    <dgm:pt modelId="{BF3D50EA-A46D-4C72-A767-8EC8D39DD6E7}" type="sibTrans" cxnId="{820DBFCA-49B0-401C-8C32-2899970763E3}">
      <dgm:prSet custT="1"/>
      <dgm:spPr/>
      <dgm:t>
        <a:bodyPr/>
        <a:lstStyle/>
        <a:p>
          <a:endParaRPr lang="es-CL" sz="1400"/>
        </a:p>
      </dgm:t>
    </dgm:pt>
    <dgm:pt modelId="{F0F7D915-06F9-47C3-870C-C9A5838714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sz="1800" b="1" dirty="0"/>
            <a:t>E4.- Final </a:t>
          </a:r>
          <a:r>
            <a:rPr lang="en-US" sz="1800" b="1" noProof="0" dirty="0"/>
            <a:t>Presentation</a:t>
          </a:r>
          <a:endParaRPr lang="es-CL" sz="1800" dirty="0"/>
        </a:p>
      </dgm:t>
    </dgm:pt>
    <dgm:pt modelId="{DBDF91CA-C241-4BA1-BCB4-3A59BFBFBC89}" type="parTrans" cxnId="{15D29C85-5F5F-4C5D-A18E-8B098B0A7AAF}">
      <dgm:prSet/>
      <dgm:spPr/>
      <dgm:t>
        <a:bodyPr/>
        <a:lstStyle/>
        <a:p>
          <a:endParaRPr lang="es-CL" sz="2400"/>
        </a:p>
      </dgm:t>
    </dgm:pt>
    <dgm:pt modelId="{58EC7BBC-DB31-42E3-AE5E-3D8A1BD55627}" type="sibTrans" cxnId="{15D29C85-5F5F-4C5D-A18E-8B098B0A7AAF}">
      <dgm:prSet/>
      <dgm:spPr/>
      <dgm:t>
        <a:bodyPr/>
        <a:lstStyle/>
        <a:p>
          <a:endParaRPr lang="es-CL" sz="2400"/>
        </a:p>
      </dgm:t>
    </dgm:pt>
    <dgm:pt modelId="{87E7927B-CF24-4626-95D4-2FAAD92FC778}" type="pres">
      <dgm:prSet presAssocID="{E3B5F3B8-CC67-42AF-959E-A874C909179B}" presName="outerComposite" presStyleCnt="0">
        <dgm:presLayoutVars>
          <dgm:chMax val="5"/>
          <dgm:dir/>
          <dgm:resizeHandles val="exact"/>
        </dgm:presLayoutVars>
      </dgm:prSet>
      <dgm:spPr/>
    </dgm:pt>
    <dgm:pt modelId="{8DB739B7-5C7B-4AEC-A94A-BEEE6AA2FFC4}" type="pres">
      <dgm:prSet presAssocID="{E3B5F3B8-CC67-42AF-959E-A874C909179B}" presName="dummyMaxCanvas" presStyleCnt="0">
        <dgm:presLayoutVars/>
      </dgm:prSet>
      <dgm:spPr/>
    </dgm:pt>
    <dgm:pt modelId="{E054B911-5A15-49E7-B711-E80D5C03E8EA}" type="pres">
      <dgm:prSet presAssocID="{E3B5F3B8-CC67-42AF-959E-A874C909179B}" presName="FourNodes_1" presStyleLbl="node1" presStyleIdx="0" presStyleCnt="4">
        <dgm:presLayoutVars>
          <dgm:bulletEnabled val="1"/>
        </dgm:presLayoutVars>
      </dgm:prSet>
      <dgm:spPr/>
    </dgm:pt>
    <dgm:pt modelId="{265C9A64-9A2F-4E25-98ED-848BD5387FF6}" type="pres">
      <dgm:prSet presAssocID="{E3B5F3B8-CC67-42AF-959E-A874C909179B}" presName="FourNodes_2" presStyleLbl="node1" presStyleIdx="1" presStyleCnt="4">
        <dgm:presLayoutVars>
          <dgm:bulletEnabled val="1"/>
        </dgm:presLayoutVars>
      </dgm:prSet>
      <dgm:spPr/>
    </dgm:pt>
    <dgm:pt modelId="{503AE38C-768D-42C2-A2EB-9EEA3E559216}" type="pres">
      <dgm:prSet presAssocID="{E3B5F3B8-CC67-42AF-959E-A874C909179B}" presName="FourNodes_3" presStyleLbl="node1" presStyleIdx="2" presStyleCnt="4">
        <dgm:presLayoutVars>
          <dgm:bulletEnabled val="1"/>
        </dgm:presLayoutVars>
      </dgm:prSet>
      <dgm:spPr/>
    </dgm:pt>
    <dgm:pt modelId="{4CA95218-15C2-4DF3-A730-6C9EE7F3A042}" type="pres">
      <dgm:prSet presAssocID="{E3B5F3B8-CC67-42AF-959E-A874C909179B}" presName="FourNodes_4" presStyleLbl="node1" presStyleIdx="3" presStyleCnt="4">
        <dgm:presLayoutVars>
          <dgm:bulletEnabled val="1"/>
        </dgm:presLayoutVars>
      </dgm:prSet>
      <dgm:spPr/>
    </dgm:pt>
    <dgm:pt modelId="{7AFE729C-291C-47E4-9924-BAA2E2E65C43}" type="pres">
      <dgm:prSet presAssocID="{E3B5F3B8-CC67-42AF-959E-A874C909179B}" presName="FourConn_1-2" presStyleLbl="fgAccFollowNode1" presStyleIdx="0" presStyleCnt="3">
        <dgm:presLayoutVars>
          <dgm:bulletEnabled val="1"/>
        </dgm:presLayoutVars>
      </dgm:prSet>
      <dgm:spPr/>
    </dgm:pt>
    <dgm:pt modelId="{C52A052C-2E40-4C8B-B886-7BBD7B9E9010}" type="pres">
      <dgm:prSet presAssocID="{E3B5F3B8-CC67-42AF-959E-A874C909179B}" presName="FourConn_2-3" presStyleLbl="fgAccFollowNode1" presStyleIdx="1" presStyleCnt="3">
        <dgm:presLayoutVars>
          <dgm:bulletEnabled val="1"/>
        </dgm:presLayoutVars>
      </dgm:prSet>
      <dgm:spPr/>
    </dgm:pt>
    <dgm:pt modelId="{F4859179-26E4-48A6-8281-7313DBC00C75}" type="pres">
      <dgm:prSet presAssocID="{E3B5F3B8-CC67-42AF-959E-A874C909179B}" presName="FourConn_3-4" presStyleLbl="fgAccFollowNode1" presStyleIdx="2" presStyleCnt="3">
        <dgm:presLayoutVars>
          <dgm:bulletEnabled val="1"/>
        </dgm:presLayoutVars>
      </dgm:prSet>
      <dgm:spPr/>
    </dgm:pt>
    <dgm:pt modelId="{F0AF42BE-6EA7-4904-87DD-03F4F0106199}" type="pres">
      <dgm:prSet presAssocID="{E3B5F3B8-CC67-42AF-959E-A874C909179B}" presName="FourNodes_1_text" presStyleLbl="node1" presStyleIdx="3" presStyleCnt="4">
        <dgm:presLayoutVars>
          <dgm:bulletEnabled val="1"/>
        </dgm:presLayoutVars>
      </dgm:prSet>
      <dgm:spPr/>
    </dgm:pt>
    <dgm:pt modelId="{E51472C7-BF9D-4673-B71E-D8C1315FCC96}" type="pres">
      <dgm:prSet presAssocID="{E3B5F3B8-CC67-42AF-959E-A874C909179B}" presName="FourNodes_2_text" presStyleLbl="node1" presStyleIdx="3" presStyleCnt="4">
        <dgm:presLayoutVars>
          <dgm:bulletEnabled val="1"/>
        </dgm:presLayoutVars>
      </dgm:prSet>
      <dgm:spPr/>
    </dgm:pt>
    <dgm:pt modelId="{331CE787-7410-49DC-B6B8-951751E352C6}" type="pres">
      <dgm:prSet presAssocID="{E3B5F3B8-CC67-42AF-959E-A874C909179B}" presName="FourNodes_3_text" presStyleLbl="node1" presStyleIdx="3" presStyleCnt="4">
        <dgm:presLayoutVars>
          <dgm:bulletEnabled val="1"/>
        </dgm:presLayoutVars>
      </dgm:prSet>
      <dgm:spPr/>
    </dgm:pt>
    <dgm:pt modelId="{E48CE180-8D49-4B4A-8020-9DB015D47CC6}" type="pres">
      <dgm:prSet presAssocID="{E3B5F3B8-CC67-42AF-959E-A874C909179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1AE2509-8A90-4D81-93D7-91E221ADBE6E}" type="presOf" srcId="{598E7E0F-BE65-4C12-98CA-7DB0AA89D0AE}" destId="{7AFE729C-291C-47E4-9924-BAA2E2E65C43}" srcOrd="0" destOrd="0" presId="urn:microsoft.com/office/officeart/2005/8/layout/vProcess5"/>
    <dgm:cxn modelId="{D1AA830C-92D1-4D70-82AE-32C93B525E25}" type="presOf" srcId="{A502AE1D-137B-4308-8606-79A5F77DD5B3}" destId="{F0AF42BE-6EA7-4904-87DD-03F4F0106199}" srcOrd="1" destOrd="0" presId="urn:microsoft.com/office/officeart/2005/8/layout/vProcess5"/>
    <dgm:cxn modelId="{D03D7712-8B96-4F47-B7CF-31E2357D1FFE}" srcId="{E3B5F3B8-CC67-42AF-959E-A874C909179B}" destId="{FA0BD1AF-4DB8-464D-AC92-EF6CF3218D66}" srcOrd="1" destOrd="0" parTransId="{F9848444-E93C-4A7C-B03F-B70E7D46672B}" sibTransId="{0CB4AE74-6DDD-42DD-8145-8D08A902C2A8}"/>
    <dgm:cxn modelId="{63C81635-55F2-4B6D-9797-C22F4F25EF8B}" type="presOf" srcId="{FA0BD1AF-4DB8-464D-AC92-EF6CF3218D66}" destId="{E51472C7-BF9D-4673-B71E-D8C1315FCC96}" srcOrd="1" destOrd="0" presId="urn:microsoft.com/office/officeart/2005/8/layout/vProcess5"/>
    <dgm:cxn modelId="{37294438-05E2-4394-9D66-FBB19487AFC0}" type="presOf" srcId="{A0E9CD99-EAFD-4073-BEA4-4FE272221BF9}" destId="{503AE38C-768D-42C2-A2EB-9EEA3E559216}" srcOrd="0" destOrd="0" presId="urn:microsoft.com/office/officeart/2005/8/layout/vProcess5"/>
    <dgm:cxn modelId="{4C4F0B42-7D2B-49CA-BC37-02AE02A5CC6D}" type="presOf" srcId="{A502AE1D-137B-4308-8606-79A5F77DD5B3}" destId="{E054B911-5A15-49E7-B711-E80D5C03E8EA}" srcOrd="0" destOrd="0" presId="urn:microsoft.com/office/officeart/2005/8/layout/vProcess5"/>
    <dgm:cxn modelId="{5B200C4A-09A1-4E6F-8961-00D5E7AB831A}" type="presOf" srcId="{A0E9CD99-EAFD-4073-BEA4-4FE272221BF9}" destId="{331CE787-7410-49DC-B6B8-951751E352C6}" srcOrd="1" destOrd="0" presId="urn:microsoft.com/office/officeart/2005/8/layout/vProcess5"/>
    <dgm:cxn modelId="{C5628F6B-2483-4B41-89A5-2A38928BD8DA}" type="presOf" srcId="{0CB4AE74-6DDD-42DD-8145-8D08A902C2A8}" destId="{C52A052C-2E40-4C8B-B886-7BBD7B9E9010}" srcOrd="0" destOrd="0" presId="urn:microsoft.com/office/officeart/2005/8/layout/vProcess5"/>
    <dgm:cxn modelId="{5C5A7073-9D6F-4B80-BCD9-FBC27119AED1}" srcId="{E3B5F3B8-CC67-42AF-959E-A874C909179B}" destId="{A502AE1D-137B-4308-8606-79A5F77DD5B3}" srcOrd="0" destOrd="0" parTransId="{948C2ED0-2A21-4A63-A7A6-D0472770BA80}" sibTransId="{598E7E0F-BE65-4C12-98CA-7DB0AA89D0AE}"/>
    <dgm:cxn modelId="{E3DF5279-07A3-4DD7-9B80-06C3BC033DF2}" type="presOf" srcId="{F0F7D915-06F9-47C3-870C-C9A5838714C5}" destId="{E48CE180-8D49-4B4A-8020-9DB015D47CC6}" srcOrd="1" destOrd="0" presId="urn:microsoft.com/office/officeart/2005/8/layout/vProcess5"/>
    <dgm:cxn modelId="{15D29C85-5F5F-4C5D-A18E-8B098B0A7AAF}" srcId="{E3B5F3B8-CC67-42AF-959E-A874C909179B}" destId="{F0F7D915-06F9-47C3-870C-C9A5838714C5}" srcOrd="3" destOrd="0" parTransId="{DBDF91CA-C241-4BA1-BCB4-3A59BFBFBC89}" sibTransId="{58EC7BBC-DB31-42E3-AE5E-3D8A1BD55627}"/>
    <dgm:cxn modelId="{9435C985-9F98-4A1A-98A4-4A11A997D0FF}" type="presOf" srcId="{FA0BD1AF-4DB8-464D-AC92-EF6CF3218D66}" destId="{265C9A64-9A2F-4E25-98ED-848BD5387FF6}" srcOrd="0" destOrd="0" presId="urn:microsoft.com/office/officeart/2005/8/layout/vProcess5"/>
    <dgm:cxn modelId="{E2859E9B-7302-4191-9CC9-286FE45D8DAA}" type="presOf" srcId="{BF3D50EA-A46D-4C72-A767-8EC8D39DD6E7}" destId="{F4859179-26E4-48A6-8281-7313DBC00C75}" srcOrd="0" destOrd="0" presId="urn:microsoft.com/office/officeart/2005/8/layout/vProcess5"/>
    <dgm:cxn modelId="{A328A3A9-3EA0-40A1-B38E-6AB3A9C4F1DF}" type="presOf" srcId="{F0F7D915-06F9-47C3-870C-C9A5838714C5}" destId="{4CA95218-15C2-4DF3-A730-6C9EE7F3A042}" srcOrd="0" destOrd="0" presId="urn:microsoft.com/office/officeart/2005/8/layout/vProcess5"/>
    <dgm:cxn modelId="{978BABC7-FB53-44F9-AF17-92A7FC5B0C20}" type="presOf" srcId="{E3B5F3B8-CC67-42AF-959E-A874C909179B}" destId="{87E7927B-CF24-4626-95D4-2FAAD92FC778}" srcOrd="0" destOrd="0" presId="urn:microsoft.com/office/officeart/2005/8/layout/vProcess5"/>
    <dgm:cxn modelId="{820DBFCA-49B0-401C-8C32-2899970763E3}" srcId="{E3B5F3B8-CC67-42AF-959E-A874C909179B}" destId="{A0E9CD99-EAFD-4073-BEA4-4FE272221BF9}" srcOrd="2" destOrd="0" parTransId="{C70D1882-6BDB-4127-8690-578706111978}" sibTransId="{BF3D50EA-A46D-4C72-A767-8EC8D39DD6E7}"/>
    <dgm:cxn modelId="{8C282041-4115-47EC-B554-B9CFC96E2646}" type="presParOf" srcId="{87E7927B-CF24-4626-95D4-2FAAD92FC778}" destId="{8DB739B7-5C7B-4AEC-A94A-BEEE6AA2FFC4}" srcOrd="0" destOrd="0" presId="urn:microsoft.com/office/officeart/2005/8/layout/vProcess5"/>
    <dgm:cxn modelId="{53FB4DFB-5D18-4B4F-B0D3-6AF1D0E301A5}" type="presParOf" srcId="{87E7927B-CF24-4626-95D4-2FAAD92FC778}" destId="{E054B911-5A15-49E7-B711-E80D5C03E8EA}" srcOrd="1" destOrd="0" presId="urn:microsoft.com/office/officeart/2005/8/layout/vProcess5"/>
    <dgm:cxn modelId="{3AB964D8-9AB4-46E8-BEE9-4CF3714C277C}" type="presParOf" srcId="{87E7927B-CF24-4626-95D4-2FAAD92FC778}" destId="{265C9A64-9A2F-4E25-98ED-848BD5387FF6}" srcOrd="2" destOrd="0" presId="urn:microsoft.com/office/officeart/2005/8/layout/vProcess5"/>
    <dgm:cxn modelId="{296407EE-C520-428D-BEA4-0FE1F59F57C3}" type="presParOf" srcId="{87E7927B-CF24-4626-95D4-2FAAD92FC778}" destId="{503AE38C-768D-42C2-A2EB-9EEA3E559216}" srcOrd="3" destOrd="0" presId="urn:microsoft.com/office/officeart/2005/8/layout/vProcess5"/>
    <dgm:cxn modelId="{46E2152B-2C99-4F76-9FF5-90E496AD4883}" type="presParOf" srcId="{87E7927B-CF24-4626-95D4-2FAAD92FC778}" destId="{4CA95218-15C2-4DF3-A730-6C9EE7F3A042}" srcOrd="4" destOrd="0" presId="urn:microsoft.com/office/officeart/2005/8/layout/vProcess5"/>
    <dgm:cxn modelId="{8A971D80-DB64-4ED5-A915-1997B76A5D6E}" type="presParOf" srcId="{87E7927B-CF24-4626-95D4-2FAAD92FC778}" destId="{7AFE729C-291C-47E4-9924-BAA2E2E65C43}" srcOrd="5" destOrd="0" presId="urn:microsoft.com/office/officeart/2005/8/layout/vProcess5"/>
    <dgm:cxn modelId="{7C194676-9E68-463B-8637-F7588EBBD875}" type="presParOf" srcId="{87E7927B-CF24-4626-95D4-2FAAD92FC778}" destId="{C52A052C-2E40-4C8B-B886-7BBD7B9E9010}" srcOrd="6" destOrd="0" presId="urn:microsoft.com/office/officeart/2005/8/layout/vProcess5"/>
    <dgm:cxn modelId="{D45B155D-3D1C-48BE-812C-1B2555E3FBE0}" type="presParOf" srcId="{87E7927B-CF24-4626-95D4-2FAAD92FC778}" destId="{F4859179-26E4-48A6-8281-7313DBC00C75}" srcOrd="7" destOrd="0" presId="urn:microsoft.com/office/officeart/2005/8/layout/vProcess5"/>
    <dgm:cxn modelId="{55703943-CBDD-4C7C-93E6-EC4AF1EBEBE9}" type="presParOf" srcId="{87E7927B-CF24-4626-95D4-2FAAD92FC778}" destId="{F0AF42BE-6EA7-4904-87DD-03F4F0106199}" srcOrd="8" destOrd="0" presId="urn:microsoft.com/office/officeart/2005/8/layout/vProcess5"/>
    <dgm:cxn modelId="{144438BE-966D-4FD4-AEA1-4085BF79F62D}" type="presParOf" srcId="{87E7927B-CF24-4626-95D4-2FAAD92FC778}" destId="{E51472C7-BF9D-4673-B71E-D8C1315FCC96}" srcOrd="9" destOrd="0" presId="urn:microsoft.com/office/officeart/2005/8/layout/vProcess5"/>
    <dgm:cxn modelId="{05DF0D64-A9FF-471E-A4A0-176442FEF749}" type="presParOf" srcId="{87E7927B-CF24-4626-95D4-2FAAD92FC778}" destId="{331CE787-7410-49DC-B6B8-951751E352C6}" srcOrd="10" destOrd="0" presId="urn:microsoft.com/office/officeart/2005/8/layout/vProcess5"/>
    <dgm:cxn modelId="{24E04100-43B1-4252-B120-9ED2586C1CFB}" type="presParOf" srcId="{87E7927B-CF24-4626-95D4-2FAAD92FC778}" destId="{E48CE180-8D49-4B4A-8020-9DB015D47C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B5F3B8-CC67-42AF-959E-A874C909179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502AE1D-137B-4308-8606-79A5F77DD5B3}">
      <dgm:prSet custT="1"/>
      <dgm:spPr>
        <a:solidFill>
          <a:srgbClr val="E7E6E6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E1.-Summary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Proposed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</a:t>
          </a:r>
        </a:p>
      </dgm:t>
    </dgm:pt>
    <dgm:pt modelId="{948C2ED0-2A21-4A63-A7A6-D0472770BA80}" type="parTrans" cxnId="{5C5A7073-9D6F-4B80-BCD9-FBC27119AED1}">
      <dgm:prSet/>
      <dgm:spPr/>
      <dgm:t>
        <a:bodyPr/>
        <a:lstStyle/>
        <a:p>
          <a:endParaRPr lang="es-CL" sz="2400"/>
        </a:p>
      </dgm:t>
    </dgm:pt>
    <dgm:pt modelId="{598E7E0F-BE65-4C12-98CA-7DB0AA89D0AE}" type="sibTrans" cxnId="{5C5A7073-9D6F-4B80-BCD9-FBC27119AED1}">
      <dgm:prSet custT="1"/>
      <dgm:spPr/>
      <dgm:t>
        <a:bodyPr/>
        <a:lstStyle/>
        <a:p>
          <a:endParaRPr lang="es-CL" sz="1400"/>
        </a:p>
      </dgm:t>
    </dgm:pt>
    <dgm:pt modelId="{FA0BD1AF-4DB8-464D-AC92-EF6CF3218D66}">
      <dgm:prSet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es-CL" sz="1800" b="1" dirty="0"/>
            <a:t>E2.- </a:t>
          </a:r>
          <a:r>
            <a:rPr lang="es-CL" sz="1800" b="1" dirty="0" err="1"/>
            <a:t>Partial</a:t>
          </a:r>
          <a:r>
            <a:rPr lang="es-CL" sz="1800" b="1" dirty="0"/>
            <a:t> </a:t>
          </a:r>
          <a:r>
            <a:rPr lang="es-CL" sz="1800" b="1" dirty="0" err="1"/>
            <a:t>Thesis</a:t>
          </a:r>
          <a:r>
            <a:rPr lang="es-CL" sz="1800" b="1" dirty="0"/>
            <a:t> Project </a:t>
          </a:r>
          <a:r>
            <a:rPr lang="es-CL" sz="1800" b="1" dirty="0" err="1"/>
            <a:t>Report</a:t>
          </a:r>
          <a:endParaRPr lang="es-CL" sz="1800" dirty="0"/>
        </a:p>
      </dgm:t>
    </dgm:pt>
    <dgm:pt modelId="{F9848444-E93C-4A7C-B03F-B70E7D46672B}" type="parTrans" cxnId="{D03D7712-8B96-4F47-B7CF-31E2357D1FFE}">
      <dgm:prSet/>
      <dgm:spPr/>
      <dgm:t>
        <a:bodyPr/>
        <a:lstStyle/>
        <a:p>
          <a:endParaRPr lang="es-CL" sz="2400"/>
        </a:p>
      </dgm:t>
    </dgm:pt>
    <dgm:pt modelId="{0CB4AE74-6DDD-42DD-8145-8D08A902C2A8}" type="sibTrans" cxnId="{D03D7712-8B96-4F47-B7CF-31E2357D1FFE}">
      <dgm:prSet custT="1"/>
      <dgm:spPr/>
      <dgm:t>
        <a:bodyPr/>
        <a:lstStyle/>
        <a:p>
          <a:endParaRPr lang="es-CL" sz="1400"/>
        </a:p>
      </dgm:t>
    </dgm:pt>
    <dgm:pt modelId="{A0E9CD99-EAFD-4073-BEA4-4FE272221BF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sz="1800" b="1" dirty="0"/>
            <a:t>E3.- Final </a:t>
          </a:r>
          <a:r>
            <a:rPr lang="es-CL" sz="1800" b="1" dirty="0" err="1"/>
            <a:t>Thesis</a:t>
          </a:r>
          <a:r>
            <a:rPr lang="es-CL" sz="1800" b="1" dirty="0"/>
            <a:t> Project </a:t>
          </a:r>
          <a:r>
            <a:rPr lang="es-CL" sz="1800" b="1" dirty="0" err="1"/>
            <a:t>Report</a:t>
          </a:r>
          <a:endParaRPr lang="es-CL" sz="1800" dirty="0"/>
        </a:p>
      </dgm:t>
    </dgm:pt>
    <dgm:pt modelId="{C70D1882-6BDB-4127-8690-578706111978}" type="parTrans" cxnId="{820DBFCA-49B0-401C-8C32-2899970763E3}">
      <dgm:prSet/>
      <dgm:spPr/>
      <dgm:t>
        <a:bodyPr/>
        <a:lstStyle/>
        <a:p>
          <a:endParaRPr lang="es-CL" sz="2400"/>
        </a:p>
      </dgm:t>
    </dgm:pt>
    <dgm:pt modelId="{BF3D50EA-A46D-4C72-A767-8EC8D39DD6E7}" type="sibTrans" cxnId="{820DBFCA-49B0-401C-8C32-2899970763E3}">
      <dgm:prSet custT="1"/>
      <dgm:spPr/>
      <dgm:t>
        <a:bodyPr/>
        <a:lstStyle/>
        <a:p>
          <a:endParaRPr lang="es-CL" sz="1400"/>
        </a:p>
      </dgm:t>
    </dgm:pt>
    <dgm:pt modelId="{F0F7D915-06F9-47C3-870C-C9A5838714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sz="1800" b="1" dirty="0"/>
            <a:t>E4.- Final </a:t>
          </a:r>
          <a:r>
            <a:rPr lang="en-US" sz="1800" b="1" noProof="0" dirty="0"/>
            <a:t>Presentation</a:t>
          </a:r>
          <a:endParaRPr lang="es-CL" sz="1800" dirty="0"/>
        </a:p>
      </dgm:t>
    </dgm:pt>
    <dgm:pt modelId="{DBDF91CA-C241-4BA1-BCB4-3A59BFBFBC89}" type="parTrans" cxnId="{15D29C85-5F5F-4C5D-A18E-8B098B0A7AAF}">
      <dgm:prSet/>
      <dgm:spPr/>
      <dgm:t>
        <a:bodyPr/>
        <a:lstStyle/>
        <a:p>
          <a:endParaRPr lang="es-CL" sz="2400"/>
        </a:p>
      </dgm:t>
    </dgm:pt>
    <dgm:pt modelId="{58EC7BBC-DB31-42E3-AE5E-3D8A1BD55627}" type="sibTrans" cxnId="{15D29C85-5F5F-4C5D-A18E-8B098B0A7AAF}">
      <dgm:prSet/>
      <dgm:spPr/>
      <dgm:t>
        <a:bodyPr/>
        <a:lstStyle/>
        <a:p>
          <a:endParaRPr lang="es-CL" sz="2400"/>
        </a:p>
      </dgm:t>
    </dgm:pt>
    <dgm:pt modelId="{87E7927B-CF24-4626-95D4-2FAAD92FC778}" type="pres">
      <dgm:prSet presAssocID="{E3B5F3B8-CC67-42AF-959E-A874C909179B}" presName="outerComposite" presStyleCnt="0">
        <dgm:presLayoutVars>
          <dgm:chMax val="5"/>
          <dgm:dir/>
          <dgm:resizeHandles val="exact"/>
        </dgm:presLayoutVars>
      </dgm:prSet>
      <dgm:spPr/>
    </dgm:pt>
    <dgm:pt modelId="{8DB739B7-5C7B-4AEC-A94A-BEEE6AA2FFC4}" type="pres">
      <dgm:prSet presAssocID="{E3B5F3B8-CC67-42AF-959E-A874C909179B}" presName="dummyMaxCanvas" presStyleCnt="0">
        <dgm:presLayoutVars/>
      </dgm:prSet>
      <dgm:spPr/>
    </dgm:pt>
    <dgm:pt modelId="{E054B911-5A15-49E7-B711-E80D5C03E8EA}" type="pres">
      <dgm:prSet presAssocID="{E3B5F3B8-CC67-42AF-959E-A874C909179B}" presName="FourNodes_1" presStyleLbl="node1" presStyleIdx="0" presStyleCnt="4">
        <dgm:presLayoutVars>
          <dgm:bulletEnabled val="1"/>
        </dgm:presLayoutVars>
      </dgm:prSet>
      <dgm:spPr>
        <a:xfrm>
          <a:off x="0" y="0"/>
          <a:ext cx="3276462" cy="546330"/>
        </a:xfrm>
        <a:prstGeom prst="roundRect">
          <a:avLst>
            <a:gd name="adj" fmla="val 10000"/>
          </a:avLst>
        </a:prstGeom>
      </dgm:spPr>
    </dgm:pt>
    <dgm:pt modelId="{265C9A64-9A2F-4E25-98ED-848BD5387FF6}" type="pres">
      <dgm:prSet presAssocID="{E3B5F3B8-CC67-42AF-959E-A874C909179B}" presName="FourNodes_2" presStyleLbl="node1" presStyleIdx="1" presStyleCnt="4">
        <dgm:presLayoutVars>
          <dgm:bulletEnabled val="1"/>
        </dgm:presLayoutVars>
      </dgm:prSet>
      <dgm:spPr>
        <a:xfrm>
          <a:off x="274403" y="645662"/>
          <a:ext cx="3276462" cy="546330"/>
        </a:xfrm>
        <a:prstGeom prst="roundRect">
          <a:avLst>
            <a:gd name="adj" fmla="val 10000"/>
          </a:avLst>
        </a:prstGeom>
      </dgm:spPr>
    </dgm:pt>
    <dgm:pt modelId="{503AE38C-768D-42C2-A2EB-9EEA3E559216}" type="pres">
      <dgm:prSet presAssocID="{E3B5F3B8-CC67-42AF-959E-A874C909179B}" presName="FourNodes_3" presStyleLbl="node1" presStyleIdx="2" presStyleCnt="4">
        <dgm:presLayoutVars>
          <dgm:bulletEnabled val="1"/>
        </dgm:presLayoutVars>
      </dgm:prSet>
      <dgm:spPr/>
    </dgm:pt>
    <dgm:pt modelId="{4CA95218-15C2-4DF3-A730-6C9EE7F3A042}" type="pres">
      <dgm:prSet presAssocID="{E3B5F3B8-CC67-42AF-959E-A874C909179B}" presName="FourNodes_4" presStyleLbl="node1" presStyleIdx="3" presStyleCnt="4">
        <dgm:presLayoutVars>
          <dgm:bulletEnabled val="1"/>
        </dgm:presLayoutVars>
      </dgm:prSet>
      <dgm:spPr/>
    </dgm:pt>
    <dgm:pt modelId="{7AFE729C-291C-47E4-9924-BAA2E2E65C43}" type="pres">
      <dgm:prSet presAssocID="{E3B5F3B8-CC67-42AF-959E-A874C909179B}" presName="FourConn_1-2" presStyleLbl="fgAccFollowNode1" presStyleIdx="0" presStyleCnt="3">
        <dgm:presLayoutVars>
          <dgm:bulletEnabled val="1"/>
        </dgm:presLayoutVars>
      </dgm:prSet>
      <dgm:spPr/>
    </dgm:pt>
    <dgm:pt modelId="{C52A052C-2E40-4C8B-B886-7BBD7B9E9010}" type="pres">
      <dgm:prSet presAssocID="{E3B5F3B8-CC67-42AF-959E-A874C909179B}" presName="FourConn_2-3" presStyleLbl="fgAccFollowNode1" presStyleIdx="1" presStyleCnt="3">
        <dgm:presLayoutVars>
          <dgm:bulletEnabled val="1"/>
        </dgm:presLayoutVars>
      </dgm:prSet>
      <dgm:spPr/>
    </dgm:pt>
    <dgm:pt modelId="{F4859179-26E4-48A6-8281-7313DBC00C75}" type="pres">
      <dgm:prSet presAssocID="{E3B5F3B8-CC67-42AF-959E-A874C909179B}" presName="FourConn_3-4" presStyleLbl="fgAccFollowNode1" presStyleIdx="2" presStyleCnt="3">
        <dgm:presLayoutVars>
          <dgm:bulletEnabled val="1"/>
        </dgm:presLayoutVars>
      </dgm:prSet>
      <dgm:spPr/>
    </dgm:pt>
    <dgm:pt modelId="{F0AF42BE-6EA7-4904-87DD-03F4F0106199}" type="pres">
      <dgm:prSet presAssocID="{E3B5F3B8-CC67-42AF-959E-A874C909179B}" presName="FourNodes_1_text" presStyleLbl="node1" presStyleIdx="3" presStyleCnt="4">
        <dgm:presLayoutVars>
          <dgm:bulletEnabled val="1"/>
        </dgm:presLayoutVars>
      </dgm:prSet>
      <dgm:spPr/>
    </dgm:pt>
    <dgm:pt modelId="{E51472C7-BF9D-4673-B71E-D8C1315FCC96}" type="pres">
      <dgm:prSet presAssocID="{E3B5F3B8-CC67-42AF-959E-A874C909179B}" presName="FourNodes_2_text" presStyleLbl="node1" presStyleIdx="3" presStyleCnt="4">
        <dgm:presLayoutVars>
          <dgm:bulletEnabled val="1"/>
        </dgm:presLayoutVars>
      </dgm:prSet>
      <dgm:spPr/>
    </dgm:pt>
    <dgm:pt modelId="{331CE787-7410-49DC-B6B8-951751E352C6}" type="pres">
      <dgm:prSet presAssocID="{E3B5F3B8-CC67-42AF-959E-A874C909179B}" presName="FourNodes_3_text" presStyleLbl="node1" presStyleIdx="3" presStyleCnt="4">
        <dgm:presLayoutVars>
          <dgm:bulletEnabled val="1"/>
        </dgm:presLayoutVars>
      </dgm:prSet>
      <dgm:spPr/>
    </dgm:pt>
    <dgm:pt modelId="{E48CE180-8D49-4B4A-8020-9DB015D47CC6}" type="pres">
      <dgm:prSet presAssocID="{E3B5F3B8-CC67-42AF-959E-A874C909179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1AE2509-8A90-4D81-93D7-91E221ADBE6E}" type="presOf" srcId="{598E7E0F-BE65-4C12-98CA-7DB0AA89D0AE}" destId="{7AFE729C-291C-47E4-9924-BAA2E2E65C43}" srcOrd="0" destOrd="0" presId="urn:microsoft.com/office/officeart/2005/8/layout/vProcess5"/>
    <dgm:cxn modelId="{D1AA830C-92D1-4D70-82AE-32C93B525E25}" type="presOf" srcId="{A502AE1D-137B-4308-8606-79A5F77DD5B3}" destId="{F0AF42BE-6EA7-4904-87DD-03F4F0106199}" srcOrd="1" destOrd="0" presId="urn:microsoft.com/office/officeart/2005/8/layout/vProcess5"/>
    <dgm:cxn modelId="{D03D7712-8B96-4F47-B7CF-31E2357D1FFE}" srcId="{E3B5F3B8-CC67-42AF-959E-A874C909179B}" destId="{FA0BD1AF-4DB8-464D-AC92-EF6CF3218D66}" srcOrd="1" destOrd="0" parTransId="{F9848444-E93C-4A7C-B03F-B70E7D46672B}" sibTransId="{0CB4AE74-6DDD-42DD-8145-8D08A902C2A8}"/>
    <dgm:cxn modelId="{63C81635-55F2-4B6D-9797-C22F4F25EF8B}" type="presOf" srcId="{FA0BD1AF-4DB8-464D-AC92-EF6CF3218D66}" destId="{E51472C7-BF9D-4673-B71E-D8C1315FCC96}" srcOrd="1" destOrd="0" presId="urn:microsoft.com/office/officeart/2005/8/layout/vProcess5"/>
    <dgm:cxn modelId="{37294438-05E2-4394-9D66-FBB19487AFC0}" type="presOf" srcId="{A0E9CD99-EAFD-4073-BEA4-4FE272221BF9}" destId="{503AE38C-768D-42C2-A2EB-9EEA3E559216}" srcOrd="0" destOrd="0" presId="urn:microsoft.com/office/officeart/2005/8/layout/vProcess5"/>
    <dgm:cxn modelId="{4C4F0B42-7D2B-49CA-BC37-02AE02A5CC6D}" type="presOf" srcId="{A502AE1D-137B-4308-8606-79A5F77DD5B3}" destId="{E054B911-5A15-49E7-B711-E80D5C03E8EA}" srcOrd="0" destOrd="0" presId="urn:microsoft.com/office/officeart/2005/8/layout/vProcess5"/>
    <dgm:cxn modelId="{5B200C4A-09A1-4E6F-8961-00D5E7AB831A}" type="presOf" srcId="{A0E9CD99-EAFD-4073-BEA4-4FE272221BF9}" destId="{331CE787-7410-49DC-B6B8-951751E352C6}" srcOrd="1" destOrd="0" presId="urn:microsoft.com/office/officeart/2005/8/layout/vProcess5"/>
    <dgm:cxn modelId="{C5628F6B-2483-4B41-89A5-2A38928BD8DA}" type="presOf" srcId="{0CB4AE74-6DDD-42DD-8145-8D08A902C2A8}" destId="{C52A052C-2E40-4C8B-B886-7BBD7B9E9010}" srcOrd="0" destOrd="0" presId="urn:microsoft.com/office/officeart/2005/8/layout/vProcess5"/>
    <dgm:cxn modelId="{5C5A7073-9D6F-4B80-BCD9-FBC27119AED1}" srcId="{E3B5F3B8-CC67-42AF-959E-A874C909179B}" destId="{A502AE1D-137B-4308-8606-79A5F77DD5B3}" srcOrd="0" destOrd="0" parTransId="{948C2ED0-2A21-4A63-A7A6-D0472770BA80}" sibTransId="{598E7E0F-BE65-4C12-98CA-7DB0AA89D0AE}"/>
    <dgm:cxn modelId="{E3DF5279-07A3-4DD7-9B80-06C3BC033DF2}" type="presOf" srcId="{F0F7D915-06F9-47C3-870C-C9A5838714C5}" destId="{E48CE180-8D49-4B4A-8020-9DB015D47CC6}" srcOrd="1" destOrd="0" presId="urn:microsoft.com/office/officeart/2005/8/layout/vProcess5"/>
    <dgm:cxn modelId="{15D29C85-5F5F-4C5D-A18E-8B098B0A7AAF}" srcId="{E3B5F3B8-CC67-42AF-959E-A874C909179B}" destId="{F0F7D915-06F9-47C3-870C-C9A5838714C5}" srcOrd="3" destOrd="0" parTransId="{DBDF91CA-C241-4BA1-BCB4-3A59BFBFBC89}" sibTransId="{58EC7BBC-DB31-42E3-AE5E-3D8A1BD55627}"/>
    <dgm:cxn modelId="{9435C985-9F98-4A1A-98A4-4A11A997D0FF}" type="presOf" srcId="{FA0BD1AF-4DB8-464D-AC92-EF6CF3218D66}" destId="{265C9A64-9A2F-4E25-98ED-848BD5387FF6}" srcOrd="0" destOrd="0" presId="urn:microsoft.com/office/officeart/2005/8/layout/vProcess5"/>
    <dgm:cxn modelId="{E2859E9B-7302-4191-9CC9-286FE45D8DAA}" type="presOf" srcId="{BF3D50EA-A46D-4C72-A767-8EC8D39DD6E7}" destId="{F4859179-26E4-48A6-8281-7313DBC00C75}" srcOrd="0" destOrd="0" presId="urn:microsoft.com/office/officeart/2005/8/layout/vProcess5"/>
    <dgm:cxn modelId="{A328A3A9-3EA0-40A1-B38E-6AB3A9C4F1DF}" type="presOf" srcId="{F0F7D915-06F9-47C3-870C-C9A5838714C5}" destId="{4CA95218-15C2-4DF3-A730-6C9EE7F3A042}" srcOrd="0" destOrd="0" presId="urn:microsoft.com/office/officeart/2005/8/layout/vProcess5"/>
    <dgm:cxn modelId="{978BABC7-FB53-44F9-AF17-92A7FC5B0C20}" type="presOf" srcId="{E3B5F3B8-CC67-42AF-959E-A874C909179B}" destId="{87E7927B-CF24-4626-95D4-2FAAD92FC778}" srcOrd="0" destOrd="0" presId="urn:microsoft.com/office/officeart/2005/8/layout/vProcess5"/>
    <dgm:cxn modelId="{820DBFCA-49B0-401C-8C32-2899970763E3}" srcId="{E3B5F3B8-CC67-42AF-959E-A874C909179B}" destId="{A0E9CD99-EAFD-4073-BEA4-4FE272221BF9}" srcOrd="2" destOrd="0" parTransId="{C70D1882-6BDB-4127-8690-578706111978}" sibTransId="{BF3D50EA-A46D-4C72-A767-8EC8D39DD6E7}"/>
    <dgm:cxn modelId="{8C282041-4115-47EC-B554-B9CFC96E2646}" type="presParOf" srcId="{87E7927B-CF24-4626-95D4-2FAAD92FC778}" destId="{8DB739B7-5C7B-4AEC-A94A-BEEE6AA2FFC4}" srcOrd="0" destOrd="0" presId="urn:microsoft.com/office/officeart/2005/8/layout/vProcess5"/>
    <dgm:cxn modelId="{53FB4DFB-5D18-4B4F-B0D3-6AF1D0E301A5}" type="presParOf" srcId="{87E7927B-CF24-4626-95D4-2FAAD92FC778}" destId="{E054B911-5A15-49E7-B711-E80D5C03E8EA}" srcOrd="1" destOrd="0" presId="urn:microsoft.com/office/officeart/2005/8/layout/vProcess5"/>
    <dgm:cxn modelId="{3AB964D8-9AB4-46E8-BEE9-4CF3714C277C}" type="presParOf" srcId="{87E7927B-CF24-4626-95D4-2FAAD92FC778}" destId="{265C9A64-9A2F-4E25-98ED-848BD5387FF6}" srcOrd="2" destOrd="0" presId="urn:microsoft.com/office/officeart/2005/8/layout/vProcess5"/>
    <dgm:cxn modelId="{296407EE-C520-428D-BEA4-0FE1F59F57C3}" type="presParOf" srcId="{87E7927B-CF24-4626-95D4-2FAAD92FC778}" destId="{503AE38C-768D-42C2-A2EB-9EEA3E559216}" srcOrd="3" destOrd="0" presId="urn:microsoft.com/office/officeart/2005/8/layout/vProcess5"/>
    <dgm:cxn modelId="{46E2152B-2C99-4F76-9FF5-90E496AD4883}" type="presParOf" srcId="{87E7927B-CF24-4626-95D4-2FAAD92FC778}" destId="{4CA95218-15C2-4DF3-A730-6C9EE7F3A042}" srcOrd="4" destOrd="0" presId="urn:microsoft.com/office/officeart/2005/8/layout/vProcess5"/>
    <dgm:cxn modelId="{8A971D80-DB64-4ED5-A915-1997B76A5D6E}" type="presParOf" srcId="{87E7927B-CF24-4626-95D4-2FAAD92FC778}" destId="{7AFE729C-291C-47E4-9924-BAA2E2E65C43}" srcOrd="5" destOrd="0" presId="urn:microsoft.com/office/officeart/2005/8/layout/vProcess5"/>
    <dgm:cxn modelId="{7C194676-9E68-463B-8637-F7588EBBD875}" type="presParOf" srcId="{87E7927B-CF24-4626-95D4-2FAAD92FC778}" destId="{C52A052C-2E40-4C8B-B886-7BBD7B9E9010}" srcOrd="6" destOrd="0" presId="urn:microsoft.com/office/officeart/2005/8/layout/vProcess5"/>
    <dgm:cxn modelId="{D45B155D-3D1C-48BE-812C-1B2555E3FBE0}" type="presParOf" srcId="{87E7927B-CF24-4626-95D4-2FAAD92FC778}" destId="{F4859179-26E4-48A6-8281-7313DBC00C75}" srcOrd="7" destOrd="0" presId="urn:microsoft.com/office/officeart/2005/8/layout/vProcess5"/>
    <dgm:cxn modelId="{55703943-CBDD-4C7C-93E6-EC4AF1EBEBE9}" type="presParOf" srcId="{87E7927B-CF24-4626-95D4-2FAAD92FC778}" destId="{F0AF42BE-6EA7-4904-87DD-03F4F0106199}" srcOrd="8" destOrd="0" presId="urn:microsoft.com/office/officeart/2005/8/layout/vProcess5"/>
    <dgm:cxn modelId="{144438BE-966D-4FD4-AEA1-4085BF79F62D}" type="presParOf" srcId="{87E7927B-CF24-4626-95D4-2FAAD92FC778}" destId="{E51472C7-BF9D-4673-B71E-D8C1315FCC96}" srcOrd="9" destOrd="0" presId="urn:microsoft.com/office/officeart/2005/8/layout/vProcess5"/>
    <dgm:cxn modelId="{05DF0D64-A9FF-471E-A4A0-176442FEF749}" type="presParOf" srcId="{87E7927B-CF24-4626-95D4-2FAAD92FC778}" destId="{331CE787-7410-49DC-B6B8-951751E352C6}" srcOrd="10" destOrd="0" presId="urn:microsoft.com/office/officeart/2005/8/layout/vProcess5"/>
    <dgm:cxn modelId="{24E04100-43B1-4252-B120-9ED2586C1CFB}" type="presParOf" srcId="{87E7927B-CF24-4626-95D4-2FAAD92FC778}" destId="{E48CE180-8D49-4B4A-8020-9DB015D47C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B5F3B8-CC67-42AF-959E-A874C909179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A502AE1D-137B-4308-8606-79A5F77DD5B3}">
      <dgm:prSet custT="1"/>
      <dgm:spPr>
        <a:solidFill>
          <a:srgbClr val="E7E6E6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E1.-Summary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Proposed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</a:t>
          </a:r>
        </a:p>
      </dgm:t>
    </dgm:pt>
    <dgm:pt modelId="{948C2ED0-2A21-4A63-A7A6-D0472770BA80}" type="parTrans" cxnId="{5C5A7073-9D6F-4B80-BCD9-FBC27119AED1}">
      <dgm:prSet/>
      <dgm:spPr/>
      <dgm:t>
        <a:bodyPr/>
        <a:lstStyle/>
        <a:p>
          <a:endParaRPr lang="es-CL" sz="2400"/>
        </a:p>
      </dgm:t>
    </dgm:pt>
    <dgm:pt modelId="{598E7E0F-BE65-4C12-98CA-7DB0AA89D0AE}" type="sibTrans" cxnId="{5C5A7073-9D6F-4B80-BCD9-FBC27119AED1}">
      <dgm:prSet custT="1"/>
      <dgm:spPr/>
      <dgm:t>
        <a:bodyPr/>
        <a:lstStyle/>
        <a:p>
          <a:endParaRPr lang="es-CL" sz="1400"/>
        </a:p>
      </dgm:t>
    </dgm:pt>
    <dgm:pt modelId="{FA0BD1AF-4DB8-464D-AC92-EF6CF3218D66}">
      <dgm:prSet custT="1"/>
      <dgm:spPr>
        <a:solidFill>
          <a:srgbClr val="E7E6E6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E2.-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Partial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Report</a:t>
          </a:r>
          <a:endParaRPr lang="es-CL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F9848444-E93C-4A7C-B03F-B70E7D46672B}" type="parTrans" cxnId="{D03D7712-8B96-4F47-B7CF-31E2357D1FFE}">
      <dgm:prSet/>
      <dgm:spPr/>
      <dgm:t>
        <a:bodyPr/>
        <a:lstStyle/>
        <a:p>
          <a:endParaRPr lang="es-CL" sz="2400"/>
        </a:p>
      </dgm:t>
    </dgm:pt>
    <dgm:pt modelId="{0CB4AE74-6DDD-42DD-8145-8D08A902C2A8}" type="sibTrans" cxnId="{D03D7712-8B96-4F47-B7CF-31E2357D1FFE}">
      <dgm:prSet custT="1"/>
      <dgm:spPr/>
      <dgm:t>
        <a:bodyPr/>
        <a:lstStyle/>
        <a:p>
          <a:endParaRPr lang="es-CL" sz="1400"/>
        </a:p>
      </dgm:t>
    </dgm:pt>
    <dgm:pt modelId="{A0E9CD99-EAFD-4073-BEA4-4FE272221BF9}">
      <dgm:prSet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E3.- Final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Report</a:t>
          </a:r>
          <a:endParaRPr lang="es-CL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C70D1882-6BDB-4127-8690-578706111978}" type="parTrans" cxnId="{820DBFCA-49B0-401C-8C32-2899970763E3}">
      <dgm:prSet/>
      <dgm:spPr/>
      <dgm:t>
        <a:bodyPr/>
        <a:lstStyle/>
        <a:p>
          <a:endParaRPr lang="es-CL" sz="2400"/>
        </a:p>
      </dgm:t>
    </dgm:pt>
    <dgm:pt modelId="{BF3D50EA-A46D-4C72-A767-8EC8D39DD6E7}" type="sibTrans" cxnId="{820DBFCA-49B0-401C-8C32-2899970763E3}">
      <dgm:prSet custT="1"/>
      <dgm:spPr/>
      <dgm:t>
        <a:bodyPr/>
        <a:lstStyle/>
        <a:p>
          <a:endParaRPr lang="es-CL" sz="1400"/>
        </a:p>
      </dgm:t>
    </dgm:pt>
    <dgm:pt modelId="{F0F7D915-06F9-47C3-870C-C9A5838714C5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CL" sz="1800" b="1" dirty="0"/>
            <a:t>E4.- Final </a:t>
          </a:r>
          <a:r>
            <a:rPr lang="en-US" sz="1800" b="1" noProof="0" dirty="0"/>
            <a:t>Presentation</a:t>
          </a:r>
          <a:endParaRPr lang="es-CL" sz="1800" dirty="0"/>
        </a:p>
      </dgm:t>
    </dgm:pt>
    <dgm:pt modelId="{DBDF91CA-C241-4BA1-BCB4-3A59BFBFBC89}" type="parTrans" cxnId="{15D29C85-5F5F-4C5D-A18E-8B098B0A7AAF}">
      <dgm:prSet/>
      <dgm:spPr/>
      <dgm:t>
        <a:bodyPr/>
        <a:lstStyle/>
        <a:p>
          <a:endParaRPr lang="es-CL" sz="2400"/>
        </a:p>
      </dgm:t>
    </dgm:pt>
    <dgm:pt modelId="{58EC7BBC-DB31-42E3-AE5E-3D8A1BD55627}" type="sibTrans" cxnId="{15D29C85-5F5F-4C5D-A18E-8B098B0A7AAF}">
      <dgm:prSet/>
      <dgm:spPr/>
      <dgm:t>
        <a:bodyPr/>
        <a:lstStyle/>
        <a:p>
          <a:endParaRPr lang="es-CL" sz="2400"/>
        </a:p>
      </dgm:t>
    </dgm:pt>
    <dgm:pt modelId="{87E7927B-CF24-4626-95D4-2FAAD92FC778}" type="pres">
      <dgm:prSet presAssocID="{E3B5F3B8-CC67-42AF-959E-A874C909179B}" presName="outerComposite" presStyleCnt="0">
        <dgm:presLayoutVars>
          <dgm:chMax val="5"/>
          <dgm:dir/>
          <dgm:resizeHandles val="exact"/>
        </dgm:presLayoutVars>
      </dgm:prSet>
      <dgm:spPr/>
    </dgm:pt>
    <dgm:pt modelId="{8DB739B7-5C7B-4AEC-A94A-BEEE6AA2FFC4}" type="pres">
      <dgm:prSet presAssocID="{E3B5F3B8-CC67-42AF-959E-A874C909179B}" presName="dummyMaxCanvas" presStyleCnt="0">
        <dgm:presLayoutVars/>
      </dgm:prSet>
      <dgm:spPr/>
    </dgm:pt>
    <dgm:pt modelId="{E054B911-5A15-49E7-B711-E80D5C03E8EA}" type="pres">
      <dgm:prSet presAssocID="{E3B5F3B8-CC67-42AF-959E-A874C909179B}" presName="FourNodes_1" presStyleLbl="node1" presStyleIdx="0" presStyleCnt="4">
        <dgm:presLayoutVars>
          <dgm:bulletEnabled val="1"/>
        </dgm:presLayoutVars>
      </dgm:prSet>
      <dgm:spPr>
        <a:xfrm>
          <a:off x="0" y="0"/>
          <a:ext cx="3276462" cy="546330"/>
        </a:xfrm>
        <a:prstGeom prst="roundRect">
          <a:avLst>
            <a:gd name="adj" fmla="val 10000"/>
          </a:avLst>
        </a:prstGeom>
      </dgm:spPr>
    </dgm:pt>
    <dgm:pt modelId="{265C9A64-9A2F-4E25-98ED-848BD5387FF6}" type="pres">
      <dgm:prSet presAssocID="{E3B5F3B8-CC67-42AF-959E-A874C909179B}" presName="FourNodes_2" presStyleLbl="node1" presStyleIdx="1" presStyleCnt="4">
        <dgm:presLayoutVars>
          <dgm:bulletEnabled val="1"/>
        </dgm:presLayoutVars>
      </dgm:prSet>
      <dgm:spPr>
        <a:xfrm>
          <a:off x="274403" y="645662"/>
          <a:ext cx="3276462" cy="546330"/>
        </a:xfrm>
        <a:prstGeom prst="roundRect">
          <a:avLst>
            <a:gd name="adj" fmla="val 10000"/>
          </a:avLst>
        </a:prstGeom>
      </dgm:spPr>
    </dgm:pt>
    <dgm:pt modelId="{503AE38C-768D-42C2-A2EB-9EEA3E559216}" type="pres">
      <dgm:prSet presAssocID="{E3B5F3B8-CC67-42AF-959E-A874C909179B}" presName="FourNodes_3" presStyleLbl="node1" presStyleIdx="2" presStyleCnt="4">
        <dgm:presLayoutVars>
          <dgm:bulletEnabled val="1"/>
        </dgm:presLayoutVars>
      </dgm:prSet>
      <dgm:spPr>
        <a:xfrm>
          <a:off x="544711" y="1291325"/>
          <a:ext cx="3276462" cy="546330"/>
        </a:xfrm>
        <a:prstGeom prst="roundRect">
          <a:avLst>
            <a:gd name="adj" fmla="val 10000"/>
          </a:avLst>
        </a:prstGeom>
      </dgm:spPr>
    </dgm:pt>
    <dgm:pt modelId="{4CA95218-15C2-4DF3-A730-6C9EE7F3A042}" type="pres">
      <dgm:prSet presAssocID="{E3B5F3B8-CC67-42AF-959E-A874C909179B}" presName="FourNodes_4" presStyleLbl="node1" presStyleIdx="3" presStyleCnt="4">
        <dgm:presLayoutVars>
          <dgm:bulletEnabled val="1"/>
        </dgm:presLayoutVars>
      </dgm:prSet>
      <dgm:spPr/>
    </dgm:pt>
    <dgm:pt modelId="{7AFE729C-291C-47E4-9924-BAA2E2E65C43}" type="pres">
      <dgm:prSet presAssocID="{E3B5F3B8-CC67-42AF-959E-A874C909179B}" presName="FourConn_1-2" presStyleLbl="fgAccFollowNode1" presStyleIdx="0" presStyleCnt="3">
        <dgm:presLayoutVars>
          <dgm:bulletEnabled val="1"/>
        </dgm:presLayoutVars>
      </dgm:prSet>
      <dgm:spPr/>
    </dgm:pt>
    <dgm:pt modelId="{C52A052C-2E40-4C8B-B886-7BBD7B9E9010}" type="pres">
      <dgm:prSet presAssocID="{E3B5F3B8-CC67-42AF-959E-A874C909179B}" presName="FourConn_2-3" presStyleLbl="fgAccFollowNode1" presStyleIdx="1" presStyleCnt="3">
        <dgm:presLayoutVars>
          <dgm:bulletEnabled val="1"/>
        </dgm:presLayoutVars>
      </dgm:prSet>
      <dgm:spPr/>
    </dgm:pt>
    <dgm:pt modelId="{F4859179-26E4-48A6-8281-7313DBC00C75}" type="pres">
      <dgm:prSet presAssocID="{E3B5F3B8-CC67-42AF-959E-A874C909179B}" presName="FourConn_3-4" presStyleLbl="fgAccFollowNode1" presStyleIdx="2" presStyleCnt="3">
        <dgm:presLayoutVars>
          <dgm:bulletEnabled val="1"/>
        </dgm:presLayoutVars>
      </dgm:prSet>
      <dgm:spPr/>
    </dgm:pt>
    <dgm:pt modelId="{F0AF42BE-6EA7-4904-87DD-03F4F0106199}" type="pres">
      <dgm:prSet presAssocID="{E3B5F3B8-CC67-42AF-959E-A874C909179B}" presName="FourNodes_1_text" presStyleLbl="node1" presStyleIdx="3" presStyleCnt="4">
        <dgm:presLayoutVars>
          <dgm:bulletEnabled val="1"/>
        </dgm:presLayoutVars>
      </dgm:prSet>
      <dgm:spPr/>
    </dgm:pt>
    <dgm:pt modelId="{E51472C7-BF9D-4673-B71E-D8C1315FCC96}" type="pres">
      <dgm:prSet presAssocID="{E3B5F3B8-CC67-42AF-959E-A874C909179B}" presName="FourNodes_2_text" presStyleLbl="node1" presStyleIdx="3" presStyleCnt="4">
        <dgm:presLayoutVars>
          <dgm:bulletEnabled val="1"/>
        </dgm:presLayoutVars>
      </dgm:prSet>
      <dgm:spPr/>
    </dgm:pt>
    <dgm:pt modelId="{331CE787-7410-49DC-B6B8-951751E352C6}" type="pres">
      <dgm:prSet presAssocID="{E3B5F3B8-CC67-42AF-959E-A874C909179B}" presName="FourNodes_3_text" presStyleLbl="node1" presStyleIdx="3" presStyleCnt="4">
        <dgm:presLayoutVars>
          <dgm:bulletEnabled val="1"/>
        </dgm:presLayoutVars>
      </dgm:prSet>
      <dgm:spPr/>
    </dgm:pt>
    <dgm:pt modelId="{E48CE180-8D49-4B4A-8020-9DB015D47CC6}" type="pres">
      <dgm:prSet presAssocID="{E3B5F3B8-CC67-42AF-959E-A874C909179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1AE2509-8A90-4D81-93D7-91E221ADBE6E}" type="presOf" srcId="{598E7E0F-BE65-4C12-98CA-7DB0AA89D0AE}" destId="{7AFE729C-291C-47E4-9924-BAA2E2E65C43}" srcOrd="0" destOrd="0" presId="urn:microsoft.com/office/officeart/2005/8/layout/vProcess5"/>
    <dgm:cxn modelId="{D1AA830C-92D1-4D70-82AE-32C93B525E25}" type="presOf" srcId="{A502AE1D-137B-4308-8606-79A5F77DD5B3}" destId="{F0AF42BE-6EA7-4904-87DD-03F4F0106199}" srcOrd="1" destOrd="0" presId="urn:microsoft.com/office/officeart/2005/8/layout/vProcess5"/>
    <dgm:cxn modelId="{D03D7712-8B96-4F47-B7CF-31E2357D1FFE}" srcId="{E3B5F3B8-CC67-42AF-959E-A874C909179B}" destId="{FA0BD1AF-4DB8-464D-AC92-EF6CF3218D66}" srcOrd="1" destOrd="0" parTransId="{F9848444-E93C-4A7C-B03F-B70E7D46672B}" sibTransId="{0CB4AE74-6DDD-42DD-8145-8D08A902C2A8}"/>
    <dgm:cxn modelId="{63C81635-55F2-4B6D-9797-C22F4F25EF8B}" type="presOf" srcId="{FA0BD1AF-4DB8-464D-AC92-EF6CF3218D66}" destId="{E51472C7-BF9D-4673-B71E-D8C1315FCC96}" srcOrd="1" destOrd="0" presId="urn:microsoft.com/office/officeart/2005/8/layout/vProcess5"/>
    <dgm:cxn modelId="{37294438-05E2-4394-9D66-FBB19487AFC0}" type="presOf" srcId="{A0E9CD99-EAFD-4073-BEA4-4FE272221BF9}" destId="{503AE38C-768D-42C2-A2EB-9EEA3E559216}" srcOrd="0" destOrd="0" presId="urn:microsoft.com/office/officeart/2005/8/layout/vProcess5"/>
    <dgm:cxn modelId="{4C4F0B42-7D2B-49CA-BC37-02AE02A5CC6D}" type="presOf" srcId="{A502AE1D-137B-4308-8606-79A5F77DD5B3}" destId="{E054B911-5A15-49E7-B711-E80D5C03E8EA}" srcOrd="0" destOrd="0" presId="urn:microsoft.com/office/officeart/2005/8/layout/vProcess5"/>
    <dgm:cxn modelId="{5B200C4A-09A1-4E6F-8961-00D5E7AB831A}" type="presOf" srcId="{A0E9CD99-EAFD-4073-BEA4-4FE272221BF9}" destId="{331CE787-7410-49DC-B6B8-951751E352C6}" srcOrd="1" destOrd="0" presId="urn:microsoft.com/office/officeart/2005/8/layout/vProcess5"/>
    <dgm:cxn modelId="{C5628F6B-2483-4B41-89A5-2A38928BD8DA}" type="presOf" srcId="{0CB4AE74-6DDD-42DD-8145-8D08A902C2A8}" destId="{C52A052C-2E40-4C8B-B886-7BBD7B9E9010}" srcOrd="0" destOrd="0" presId="urn:microsoft.com/office/officeart/2005/8/layout/vProcess5"/>
    <dgm:cxn modelId="{5C5A7073-9D6F-4B80-BCD9-FBC27119AED1}" srcId="{E3B5F3B8-CC67-42AF-959E-A874C909179B}" destId="{A502AE1D-137B-4308-8606-79A5F77DD5B3}" srcOrd="0" destOrd="0" parTransId="{948C2ED0-2A21-4A63-A7A6-D0472770BA80}" sibTransId="{598E7E0F-BE65-4C12-98CA-7DB0AA89D0AE}"/>
    <dgm:cxn modelId="{E3DF5279-07A3-4DD7-9B80-06C3BC033DF2}" type="presOf" srcId="{F0F7D915-06F9-47C3-870C-C9A5838714C5}" destId="{E48CE180-8D49-4B4A-8020-9DB015D47CC6}" srcOrd="1" destOrd="0" presId="urn:microsoft.com/office/officeart/2005/8/layout/vProcess5"/>
    <dgm:cxn modelId="{15D29C85-5F5F-4C5D-A18E-8B098B0A7AAF}" srcId="{E3B5F3B8-CC67-42AF-959E-A874C909179B}" destId="{F0F7D915-06F9-47C3-870C-C9A5838714C5}" srcOrd="3" destOrd="0" parTransId="{DBDF91CA-C241-4BA1-BCB4-3A59BFBFBC89}" sibTransId="{58EC7BBC-DB31-42E3-AE5E-3D8A1BD55627}"/>
    <dgm:cxn modelId="{9435C985-9F98-4A1A-98A4-4A11A997D0FF}" type="presOf" srcId="{FA0BD1AF-4DB8-464D-AC92-EF6CF3218D66}" destId="{265C9A64-9A2F-4E25-98ED-848BD5387FF6}" srcOrd="0" destOrd="0" presId="urn:microsoft.com/office/officeart/2005/8/layout/vProcess5"/>
    <dgm:cxn modelId="{E2859E9B-7302-4191-9CC9-286FE45D8DAA}" type="presOf" srcId="{BF3D50EA-A46D-4C72-A767-8EC8D39DD6E7}" destId="{F4859179-26E4-48A6-8281-7313DBC00C75}" srcOrd="0" destOrd="0" presId="urn:microsoft.com/office/officeart/2005/8/layout/vProcess5"/>
    <dgm:cxn modelId="{A328A3A9-3EA0-40A1-B38E-6AB3A9C4F1DF}" type="presOf" srcId="{F0F7D915-06F9-47C3-870C-C9A5838714C5}" destId="{4CA95218-15C2-4DF3-A730-6C9EE7F3A042}" srcOrd="0" destOrd="0" presId="urn:microsoft.com/office/officeart/2005/8/layout/vProcess5"/>
    <dgm:cxn modelId="{978BABC7-FB53-44F9-AF17-92A7FC5B0C20}" type="presOf" srcId="{E3B5F3B8-CC67-42AF-959E-A874C909179B}" destId="{87E7927B-CF24-4626-95D4-2FAAD92FC778}" srcOrd="0" destOrd="0" presId="urn:microsoft.com/office/officeart/2005/8/layout/vProcess5"/>
    <dgm:cxn modelId="{820DBFCA-49B0-401C-8C32-2899970763E3}" srcId="{E3B5F3B8-CC67-42AF-959E-A874C909179B}" destId="{A0E9CD99-EAFD-4073-BEA4-4FE272221BF9}" srcOrd="2" destOrd="0" parTransId="{C70D1882-6BDB-4127-8690-578706111978}" sibTransId="{BF3D50EA-A46D-4C72-A767-8EC8D39DD6E7}"/>
    <dgm:cxn modelId="{8C282041-4115-47EC-B554-B9CFC96E2646}" type="presParOf" srcId="{87E7927B-CF24-4626-95D4-2FAAD92FC778}" destId="{8DB739B7-5C7B-4AEC-A94A-BEEE6AA2FFC4}" srcOrd="0" destOrd="0" presId="urn:microsoft.com/office/officeart/2005/8/layout/vProcess5"/>
    <dgm:cxn modelId="{53FB4DFB-5D18-4B4F-B0D3-6AF1D0E301A5}" type="presParOf" srcId="{87E7927B-CF24-4626-95D4-2FAAD92FC778}" destId="{E054B911-5A15-49E7-B711-E80D5C03E8EA}" srcOrd="1" destOrd="0" presId="urn:microsoft.com/office/officeart/2005/8/layout/vProcess5"/>
    <dgm:cxn modelId="{3AB964D8-9AB4-46E8-BEE9-4CF3714C277C}" type="presParOf" srcId="{87E7927B-CF24-4626-95D4-2FAAD92FC778}" destId="{265C9A64-9A2F-4E25-98ED-848BD5387FF6}" srcOrd="2" destOrd="0" presId="urn:microsoft.com/office/officeart/2005/8/layout/vProcess5"/>
    <dgm:cxn modelId="{296407EE-C520-428D-BEA4-0FE1F59F57C3}" type="presParOf" srcId="{87E7927B-CF24-4626-95D4-2FAAD92FC778}" destId="{503AE38C-768D-42C2-A2EB-9EEA3E559216}" srcOrd="3" destOrd="0" presId="urn:microsoft.com/office/officeart/2005/8/layout/vProcess5"/>
    <dgm:cxn modelId="{46E2152B-2C99-4F76-9FF5-90E496AD4883}" type="presParOf" srcId="{87E7927B-CF24-4626-95D4-2FAAD92FC778}" destId="{4CA95218-15C2-4DF3-A730-6C9EE7F3A042}" srcOrd="4" destOrd="0" presId="urn:microsoft.com/office/officeart/2005/8/layout/vProcess5"/>
    <dgm:cxn modelId="{8A971D80-DB64-4ED5-A915-1997B76A5D6E}" type="presParOf" srcId="{87E7927B-CF24-4626-95D4-2FAAD92FC778}" destId="{7AFE729C-291C-47E4-9924-BAA2E2E65C43}" srcOrd="5" destOrd="0" presId="urn:microsoft.com/office/officeart/2005/8/layout/vProcess5"/>
    <dgm:cxn modelId="{7C194676-9E68-463B-8637-F7588EBBD875}" type="presParOf" srcId="{87E7927B-CF24-4626-95D4-2FAAD92FC778}" destId="{C52A052C-2E40-4C8B-B886-7BBD7B9E9010}" srcOrd="6" destOrd="0" presId="urn:microsoft.com/office/officeart/2005/8/layout/vProcess5"/>
    <dgm:cxn modelId="{D45B155D-3D1C-48BE-812C-1B2555E3FBE0}" type="presParOf" srcId="{87E7927B-CF24-4626-95D4-2FAAD92FC778}" destId="{F4859179-26E4-48A6-8281-7313DBC00C75}" srcOrd="7" destOrd="0" presId="urn:microsoft.com/office/officeart/2005/8/layout/vProcess5"/>
    <dgm:cxn modelId="{55703943-CBDD-4C7C-93E6-EC4AF1EBEBE9}" type="presParOf" srcId="{87E7927B-CF24-4626-95D4-2FAAD92FC778}" destId="{F0AF42BE-6EA7-4904-87DD-03F4F0106199}" srcOrd="8" destOrd="0" presId="urn:microsoft.com/office/officeart/2005/8/layout/vProcess5"/>
    <dgm:cxn modelId="{144438BE-966D-4FD4-AEA1-4085BF79F62D}" type="presParOf" srcId="{87E7927B-CF24-4626-95D4-2FAAD92FC778}" destId="{E51472C7-BF9D-4673-B71E-D8C1315FCC96}" srcOrd="9" destOrd="0" presId="urn:microsoft.com/office/officeart/2005/8/layout/vProcess5"/>
    <dgm:cxn modelId="{05DF0D64-A9FF-471E-A4A0-176442FEF749}" type="presParOf" srcId="{87E7927B-CF24-4626-95D4-2FAAD92FC778}" destId="{331CE787-7410-49DC-B6B8-951751E352C6}" srcOrd="10" destOrd="0" presId="urn:microsoft.com/office/officeart/2005/8/layout/vProcess5"/>
    <dgm:cxn modelId="{24E04100-43B1-4252-B120-9ED2586C1CFB}" type="presParOf" srcId="{87E7927B-CF24-4626-95D4-2FAAD92FC778}" destId="{E48CE180-8D49-4B4A-8020-9DB015D47CC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A085A-C591-4DC5-B441-4D13A3FC158A}">
      <dsp:nvSpPr>
        <dsp:cNvPr id="0" name=""/>
        <dsp:cNvSpPr/>
      </dsp:nvSpPr>
      <dsp:spPr>
        <a:xfrm>
          <a:off x="1412" y="742985"/>
          <a:ext cx="1624005" cy="81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Proyectos industriales</a:t>
          </a:r>
          <a:endParaRPr lang="en-GB" sz="1900" kern="1200" dirty="0"/>
        </a:p>
      </dsp:txBody>
      <dsp:txXfrm>
        <a:off x="25195" y="766768"/>
        <a:ext cx="1576439" cy="764436"/>
      </dsp:txXfrm>
    </dsp:sp>
    <dsp:sp modelId="{D260B485-4D12-4946-B546-D80C202BB23C}">
      <dsp:nvSpPr>
        <dsp:cNvPr id="0" name=""/>
        <dsp:cNvSpPr/>
      </dsp:nvSpPr>
      <dsp:spPr>
        <a:xfrm>
          <a:off x="163813" y="1554988"/>
          <a:ext cx="162400" cy="60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02"/>
              </a:lnTo>
              <a:lnTo>
                <a:pt x="162400" y="609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B42A49-DBE4-4303-B453-0EA8FE894BF3}">
      <dsp:nvSpPr>
        <dsp:cNvPr id="0" name=""/>
        <dsp:cNvSpPr/>
      </dsp:nvSpPr>
      <dsp:spPr>
        <a:xfrm>
          <a:off x="326214" y="1757989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Ingenierías básicas</a:t>
          </a:r>
          <a:endParaRPr lang="en-GB" sz="1200" kern="1200"/>
        </a:p>
      </dsp:txBody>
      <dsp:txXfrm>
        <a:off x="349997" y="1781772"/>
        <a:ext cx="1251638" cy="764436"/>
      </dsp:txXfrm>
    </dsp:sp>
    <dsp:sp modelId="{5A932A05-9910-48F0-9560-7144ACC4F2A9}">
      <dsp:nvSpPr>
        <dsp:cNvPr id="0" name=""/>
        <dsp:cNvSpPr/>
      </dsp:nvSpPr>
      <dsp:spPr>
        <a:xfrm>
          <a:off x="163813" y="1554988"/>
          <a:ext cx="162400" cy="1624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005"/>
              </a:lnTo>
              <a:lnTo>
                <a:pt x="162400" y="1624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03D6D-8985-41B4-A141-E96E38F8CE83}">
      <dsp:nvSpPr>
        <dsp:cNvPr id="0" name=""/>
        <dsp:cNvSpPr/>
      </dsp:nvSpPr>
      <dsp:spPr>
        <a:xfrm>
          <a:off x="326214" y="2772992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Ingenierías de detalle</a:t>
          </a:r>
          <a:endParaRPr lang="en-GB" sz="1200" kern="1200"/>
        </a:p>
      </dsp:txBody>
      <dsp:txXfrm>
        <a:off x="349997" y="2796775"/>
        <a:ext cx="1251638" cy="764436"/>
      </dsp:txXfrm>
    </dsp:sp>
    <dsp:sp modelId="{455E8E44-5147-4228-8827-704A4DCE3CFC}">
      <dsp:nvSpPr>
        <dsp:cNvPr id="0" name=""/>
        <dsp:cNvSpPr/>
      </dsp:nvSpPr>
      <dsp:spPr>
        <a:xfrm>
          <a:off x="2031420" y="742985"/>
          <a:ext cx="1624005" cy="81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Revisiones de estado del arte</a:t>
          </a:r>
          <a:endParaRPr lang="en-GB" sz="1900" kern="1200"/>
        </a:p>
      </dsp:txBody>
      <dsp:txXfrm>
        <a:off x="2055203" y="766768"/>
        <a:ext cx="1576439" cy="764436"/>
      </dsp:txXfrm>
    </dsp:sp>
    <dsp:sp modelId="{97543B67-DF83-45C2-B6FD-120658BFCA8E}">
      <dsp:nvSpPr>
        <dsp:cNvPr id="0" name=""/>
        <dsp:cNvSpPr/>
      </dsp:nvSpPr>
      <dsp:spPr>
        <a:xfrm>
          <a:off x="2193820" y="1554988"/>
          <a:ext cx="162400" cy="60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02"/>
              </a:lnTo>
              <a:lnTo>
                <a:pt x="162400" y="609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68219-6AEA-4108-A155-9A27F649E072}">
      <dsp:nvSpPr>
        <dsp:cNvPr id="0" name=""/>
        <dsp:cNvSpPr/>
      </dsp:nvSpPr>
      <dsp:spPr>
        <a:xfrm>
          <a:off x="2356221" y="1757989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Actualizaciones en temas emergentes</a:t>
          </a:r>
          <a:endParaRPr lang="en-GB" sz="1200" kern="1200"/>
        </a:p>
      </dsp:txBody>
      <dsp:txXfrm>
        <a:off x="2380004" y="1781772"/>
        <a:ext cx="1251638" cy="764436"/>
      </dsp:txXfrm>
    </dsp:sp>
    <dsp:sp modelId="{17FA86E1-B0D7-4298-A86D-97A6180C9D2D}">
      <dsp:nvSpPr>
        <dsp:cNvPr id="0" name=""/>
        <dsp:cNvSpPr/>
      </dsp:nvSpPr>
      <dsp:spPr>
        <a:xfrm>
          <a:off x="2193820" y="1554988"/>
          <a:ext cx="162400" cy="1624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005"/>
              </a:lnTo>
              <a:lnTo>
                <a:pt x="162400" y="1624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EB33B-26E4-442F-930E-9353D6A64226}">
      <dsp:nvSpPr>
        <dsp:cNvPr id="0" name=""/>
        <dsp:cNvSpPr/>
      </dsp:nvSpPr>
      <dsp:spPr>
        <a:xfrm>
          <a:off x="2356221" y="2772992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Estudios de normativa y casos de aplicación</a:t>
          </a:r>
          <a:endParaRPr lang="en-GB" sz="1200" kern="1200"/>
        </a:p>
      </dsp:txBody>
      <dsp:txXfrm>
        <a:off x="2380004" y="2796775"/>
        <a:ext cx="1251638" cy="764436"/>
      </dsp:txXfrm>
    </dsp:sp>
    <dsp:sp modelId="{971C6605-2418-4FD8-BBB3-AA5838565C73}">
      <dsp:nvSpPr>
        <dsp:cNvPr id="0" name=""/>
        <dsp:cNvSpPr/>
      </dsp:nvSpPr>
      <dsp:spPr>
        <a:xfrm>
          <a:off x="4061427" y="742985"/>
          <a:ext cx="1624005" cy="81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Innovaciones</a:t>
          </a:r>
          <a:endParaRPr lang="en-GB" sz="1900" kern="1200" dirty="0"/>
        </a:p>
      </dsp:txBody>
      <dsp:txXfrm>
        <a:off x="4085210" y="766768"/>
        <a:ext cx="1576439" cy="764436"/>
      </dsp:txXfrm>
    </dsp:sp>
    <dsp:sp modelId="{639C4CA2-4431-4574-A60C-E1C505EB1357}">
      <dsp:nvSpPr>
        <dsp:cNvPr id="0" name=""/>
        <dsp:cNvSpPr/>
      </dsp:nvSpPr>
      <dsp:spPr>
        <a:xfrm>
          <a:off x="4223827" y="1554988"/>
          <a:ext cx="162400" cy="60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02"/>
              </a:lnTo>
              <a:lnTo>
                <a:pt x="162400" y="609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AEC92-414C-4DD5-A220-16247A3F91A2}">
      <dsp:nvSpPr>
        <dsp:cNvPr id="0" name=""/>
        <dsp:cNvSpPr/>
      </dsp:nvSpPr>
      <dsp:spPr>
        <a:xfrm>
          <a:off x="4386228" y="1757989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Desarrollo de servicios y/o productos</a:t>
          </a:r>
          <a:endParaRPr lang="en-GB" sz="1200" kern="1200"/>
        </a:p>
      </dsp:txBody>
      <dsp:txXfrm>
        <a:off x="4410011" y="1781772"/>
        <a:ext cx="1251638" cy="764436"/>
      </dsp:txXfrm>
    </dsp:sp>
    <dsp:sp modelId="{2179F168-569E-43CF-9490-388EDFA13DA5}">
      <dsp:nvSpPr>
        <dsp:cNvPr id="0" name=""/>
        <dsp:cNvSpPr/>
      </dsp:nvSpPr>
      <dsp:spPr>
        <a:xfrm>
          <a:off x="4223827" y="1554988"/>
          <a:ext cx="162400" cy="1624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005"/>
              </a:lnTo>
              <a:lnTo>
                <a:pt x="162400" y="1624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53C66-FB77-42BF-BC77-11CA41B9B734}">
      <dsp:nvSpPr>
        <dsp:cNvPr id="0" name=""/>
        <dsp:cNvSpPr/>
      </dsp:nvSpPr>
      <dsp:spPr>
        <a:xfrm>
          <a:off x="4386228" y="2772992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Puesta en marcha de start-up</a:t>
          </a:r>
          <a:endParaRPr lang="en-GB" sz="1200" kern="1200"/>
        </a:p>
      </dsp:txBody>
      <dsp:txXfrm>
        <a:off x="4410011" y="2796775"/>
        <a:ext cx="1251638" cy="764436"/>
      </dsp:txXfrm>
    </dsp:sp>
    <dsp:sp modelId="{326F9811-4992-40CA-81F2-B773721D9B2B}">
      <dsp:nvSpPr>
        <dsp:cNvPr id="0" name=""/>
        <dsp:cNvSpPr/>
      </dsp:nvSpPr>
      <dsp:spPr>
        <a:xfrm>
          <a:off x="4223827" y="1554988"/>
          <a:ext cx="162400" cy="2639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009"/>
              </a:lnTo>
              <a:lnTo>
                <a:pt x="162400" y="26390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FF17A-4520-4355-9F30-77BF639696CB}">
      <dsp:nvSpPr>
        <dsp:cNvPr id="0" name=""/>
        <dsp:cNvSpPr/>
      </dsp:nvSpPr>
      <dsp:spPr>
        <a:xfrm>
          <a:off x="4386228" y="3787996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Participación en incubadoras tecnológicas</a:t>
          </a:r>
          <a:endParaRPr lang="en-GB" sz="1200" kern="1200"/>
        </a:p>
      </dsp:txBody>
      <dsp:txXfrm>
        <a:off x="4410011" y="3811779"/>
        <a:ext cx="1251638" cy="764436"/>
      </dsp:txXfrm>
    </dsp:sp>
    <dsp:sp modelId="{84D191FE-B3E2-47B1-9EEA-1302C87A1777}">
      <dsp:nvSpPr>
        <dsp:cNvPr id="0" name=""/>
        <dsp:cNvSpPr/>
      </dsp:nvSpPr>
      <dsp:spPr>
        <a:xfrm>
          <a:off x="6091434" y="742985"/>
          <a:ext cx="1624005" cy="8120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Investigación aplicada</a:t>
          </a:r>
          <a:endParaRPr lang="en-GB" sz="1900" kern="1200" dirty="0"/>
        </a:p>
      </dsp:txBody>
      <dsp:txXfrm>
        <a:off x="6115217" y="766768"/>
        <a:ext cx="1576439" cy="764436"/>
      </dsp:txXfrm>
    </dsp:sp>
    <dsp:sp modelId="{69A3E7B6-26D0-4AC9-ADC9-9F6F129FBFB0}">
      <dsp:nvSpPr>
        <dsp:cNvPr id="0" name=""/>
        <dsp:cNvSpPr/>
      </dsp:nvSpPr>
      <dsp:spPr>
        <a:xfrm>
          <a:off x="6253834" y="1554988"/>
          <a:ext cx="162400" cy="60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02"/>
              </a:lnTo>
              <a:lnTo>
                <a:pt x="162400" y="609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A857F-FD3C-49CC-9016-D83F4699F517}">
      <dsp:nvSpPr>
        <dsp:cNvPr id="0" name=""/>
        <dsp:cNvSpPr/>
      </dsp:nvSpPr>
      <dsp:spPr>
        <a:xfrm>
          <a:off x="6416235" y="1757989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Simulaciones</a:t>
          </a:r>
          <a:endParaRPr lang="en-GB" sz="1200" kern="1200"/>
        </a:p>
      </dsp:txBody>
      <dsp:txXfrm>
        <a:off x="6440018" y="1781772"/>
        <a:ext cx="1251638" cy="764436"/>
      </dsp:txXfrm>
    </dsp:sp>
    <dsp:sp modelId="{13FCE4FD-B758-4B24-8FC9-4B3B4AAF07C9}">
      <dsp:nvSpPr>
        <dsp:cNvPr id="0" name=""/>
        <dsp:cNvSpPr/>
      </dsp:nvSpPr>
      <dsp:spPr>
        <a:xfrm>
          <a:off x="6253834" y="1554988"/>
          <a:ext cx="162400" cy="1624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005"/>
              </a:lnTo>
              <a:lnTo>
                <a:pt x="162400" y="16240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AC569-37FC-446A-AC9A-120BCCE453E7}">
      <dsp:nvSpPr>
        <dsp:cNvPr id="0" name=""/>
        <dsp:cNvSpPr/>
      </dsp:nvSpPr>
      <dsp:spPr>
        <a:xfrm>
          <a:off x="6416235" y="2772992"/>
          <a:ext cx="1299204" cy="812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/>
            <a:t>Implementaciones</a:t>
          </a:r>
          <a:endParaRPr lang="en-GB" sz="1200" kern="1200"/>
        </a:p>
      </dsp:txBody>
      <dsp:txXfrm>
        <a:off x="6440018" y="2796775"/>
        <a:ext cx="1251638" cy="764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2C47B-1C6D-4A90-A3C1-21E189652A3B}">
      <dsp:nvSpPr>
        <dsp:cNvPr id="0" name=""/>
        <dsp:cNvSpPr/>
      </dsp:nvSpPr>
      <dsp:spPr>
        <a:xfrm>
          <a:off x="0" y="15582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Origen y necesidad</a:t>
          </a:r>
          <a:endParaRPr lang="en-GB" sz="1300" kern="1200"/>
        </a:p>
      </dsp:txBody>
      <dsp:txXfrm>
        <a:off x="15221" y="30803"/>
        <a:ext cx="2294542" cy="281363"/>
      </dsp:txXfrm>
    </dsp:sp>
    <dsp:sp modelId="{A6064191-3D82-49FA-832C-283C38BF5032}">
      <dsp:nvSpPr>
        <dsp:cNvPr id="0" name=""/>
        <dsp:cNvSpPr/>
      </dsp:nvSpPr>
      <dsp:spPr>
        <a:xfrm>
          <a:off x="0" y="364827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Descripción del problema</a:t>
          </a:r>
          <a:endParaRPr lang="en-GB" sz="1300" kern="1200" dirty="0"/>
        </a:p>
      </dsp:txBody>
      <dsp:txXfrm>
        <a:off x="15221" y="380048"/>
        <a:ext cx="2294542" cy="281363"/>
      </dsp:txXfrm>
    </dsp:sp>
    <dsp:sp modelId="{6E85EACD-4175-41FF-A23D-6019406ACC99}">
      <dsp:nvSpPr>
        <dsp:cNvPr id="0" name=""/>
        <dsp:cNvSpPr/>
      </dsp:nvSpPr>
      <dsp:spPr>
        <a:xfrm>
          <a:off x="0" y="714072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Revisión del estado del arte</a:t>
          </a:r>
          <a:endParaRPr lang="en-GB" sz="1300" kern="1200"/>
        </a:p>
      </dsp:txBody>
      <dsp:txXfrm>
        <a:off x="15221" y="729293"/>
        <a:ext cx="2294542" cy="281363"/>
      </dsp:txXfrm>
    </dsp:sp>
    <dsp:sp modelId="{0151F80F-4B2D-4C7A-B747-A0A44C3A950E}">
      <dsp:nvSpPr>
        <dsp:cNvPr id="0" name=""/>
        <dsp:cNvSpPr/>
      </dsp:nvSpPr>
      <dsp:spPr>
        <a:xfrm>
          <a:off x="0" y="1063317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Formulación de objetivos</a:t>
          </a:r>
          <a:endParaRPr lang="en-GB" sz="1300" kern="1200"/>
        </a:p>
      </dsp:txBody>
      <dsp:txXfrm>
        <a:off x="15221" y="1078538"/>
        <a:ext cx="2294542" cy="281363"/>
      </dsp:txXfrm>
    </dsp:sp>
    <dsp:sp modelId="{555A6236-2303-4006-ADB4-61D5397F543F}">
      <dsp:nvSpPr>
        <dsp:cNvPr id="0" name=""/>
        <dsp:cNvSpPr/>
      </dsp:nvSpPr>
      <dsp:spPr>
        <a:xfrm>
          <a:off x="0" y="1412562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Desarrollo y alcances</a:t>
          </a:r>
          <a:endParaRPr lang="en-GB" sz="1300" kern="1200"/>
        </a:p>
      </dsp:txBody>
      <dsp:txXfrm>
        <a:off x="15221" y="1427783"/>
        <a:ext cx="2294542" cy="281363"/>
      </dsp:txXfrm>
    </dsp:sp>
    <dsp:sp modelId="{E30852DD-502A-47B5-92B2-E93AA13FEE18}">
      <dsp:nvSpPr>
        <dsp:cNvPr id="0" name=""/>
        <dsp:cNvSpPr/>
      </dsp:nvSpPr>
      <dsp:spPr>
        <a:xfrm>
          <a:off x="0" y="1761807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Aporte Personal</a:t>
          </a:r>
          <a:endParaRPr lang="en-GB" sz="1300" kern="1200"/>
        </a:p>
      </dsp:txBody>
      <dsp:txXfrm>
        <a:off x="15221" y="1777028"/>
        <a:ext cx="2294542" cy="281363"/>
      </dsp:txXfrm>
    </dsp:sp>
    <dsp:sp modelId="{23964C66-C138-416E-8B9F-A22D04FD0124}">
      <dsp:nvSpPr>
        <dsp:cNvPr id="0" name=""/>
        <dsp:cNvSpPr/>
      </dsp:nvSpPr>
      <dsp:spPr>
        <a:xfrm>
          <a:off x="0" y="2111052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Temario tentativo</a:t>
          </a:r>
          <a:endParaRPr lang="en-GB" sz="1300" kern="1200"/>
        </a:p>
      </dsp:txBody>
      <dsp:txXfrm>
        <a:off x="15221" y="2126273"/>
        <a:ext cx="2294542" cy="281363"/>
      </dsp:txXfrm>
    </dsp:sp>
    <dsp:sp modelId="{7A9729DA-B2D2-409B-A8BE-4BBDB3E97E30}">
      <dsp:nvSpPr>
        <dsp:cNvPr id="0" name=""/>
        <dsp:cNvSpPr/>
      </dsp:nvSpPr>
      <dsp:spPr>
        <a:xfrm>
          <a:off x="0" y="2460297"/>
          <a:ext cx="2324984" cy="311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Carta Gantt</a:t>
          </a:r>
          <a:endParaRPr lang="en-GB" sz="1300" kern="1200"/>
        </a:p>
      </dsp:txBody>
      <dsp:txXfrm>
        <a:off x="15221" y="2475518"/>
        <a:ext cx="2294542" cy="281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2C47B-1C6D-4A90-A3C1-21E189652A3B}">
      <dsp:nvSpPr>
        <dsp:cNvPr id="0" name=""/>
        <dsp:cNvSpPr/>
      </dsp:nvSpPr>
      <dsp:spPr>
        <a:xfrm>
          <a:off x="0" y="43616"/>
          <a:ext cx="1499765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/>
            <a:t>KPI</a:t>
          </a:r>
          <a:endParaRPr lang="en-GB" sz="1200" kern="1200" dirty="0"/>
        </a:p>
      </dsp:txBody>
      <dsp:txXfrm>
        <a:off x="14050" y="57666"/>
        <a:ext cx="1471665" cy="259719"/>
      </dsp:txXfrm>
    </dsp:sp>
    <dsp:sp modelId="{9CCBE595-4A16-4F7D-9F3F-D57734CDC877}">
      <dsp:nvSpPr>
        <dsp:cNvPr id="0" name=""/>
        <dsp:cNvSpPr/>
      </dsp:nvSpPr>
      <dsp:spPr>
        <a:xfrm>
          <a:off x="0" y="365996"/>
          <a:ext cx="1499765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Propiedad</a:t>
          </a:r>
          <a:r>
            <a:rPr lang="en-GB" sz="1200" kern="1200" dirty="0"/>
            <a:t> </a:t>
          </a:r>
          <a:r>
            <a:rPr lang="en-GB" sz="1200" kern="1200" dirty="0" err="1"/>
            <a:t>Intelectual</a:t>
          </a:r>
          <a:endParaRPr lang="en-GB" sz="1200" kern="1200" dirty="0"/>
        </a:p>
      </dsp:txBody>
      <dsp:txXfrm>
        <a:off x="14050" y="380046"/>
        <a:ext cx="1471665" cy="259719"/>
      </dsp:txXfrm>
    </dsp:sp>
    <dsp:sp modelId="{2FF17AC8-A6DD-4E79-9422-5CBBAE3049B6}">
      <dsp:nvSpPr>
        <dsp:cNvPr id="0" name=""/>
        <dsp:cNvSpPr/>
      </dsp:nvSpPr>
      <dsp:spPr>
        <a:xfrm>
          <a:off x="0" y="688376"/>
          <a:ext cx="1499765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Recursos</a:t>
          </a:r>
          <a:r>
            <a:rPr lang="en-GB" sz="1200" kern="1200" dirty="0"/>
            <a:t> </a:t>
          </a:r>
          <a:r>
            <a:rPr lang="en-GB" sz="1200" kern="1200" dirty="0" err="1"/>
            <a:t>Requeridos</a:t>
          </a:r>
          <a:endParaRPr lang="en-GB" sz="1200" kern="1200" dirty="0"/>
        </a:p>
      </dsp:txBody>
      <dsp:txXfrm>
        <a:off x="14050" y="702426"/>
        <a:ext cx="1471665" cy="259719"/>
      </dsp:txXfrm>
    </dsp:sp>
    <dsp:sp modelId="{AAB92FD0-64BB-4CCA-927E-EAF9A7518B47}">
      <dsp:nvSpPr>
        <dsp:cNvPr id="0" name=""/>
        <dsp:cNvSpPr/>
      </dsp:nvSpPr>
      <dsp:spPr>
        <a:xfrm>
          <a:off x="0" y="1010756"/>
          <a:ext cx="1499765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Planificación</a:t>
          </a:r>
          <a:r>
            <a:rPr lang="en-GB" sz="1200" kern="1200" dirty="0"/>
            <a:t> ZOP</a:t>
          </a:r>
        </a:p>
      </dsp:txBody>
      <dsp:txXfrm>
        <a:off x="14050" y="1024806"/>
        <a:ext cx="1471665" cy="259719"/>
      </dsp:txXfrm>
    </dsp:sp>
    <dsp:sp modelId="{6129E753-ED58-480A-91F7-249133738F7F}">
      <dsp:nvSpPr>
        <dsp:cNvPr id="0" name=""/>
        <dsp:cNvSpPr/>
      </dsp:nvSpPr>
      <dsp:spPr>
        <a:xfrm>
          <a:off x="0" y="1333136"/>
          <a:ext cx="1499765" cy="2878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Formato</a:t>
          </a:r>
          <a:endParaRPr lang="en-GB" sz="1200" kern="1200" dirty="0"/>
        </a:p>
      </dsp:txBody>
      <dsp:txXfrm>
        <a:off x="14050" y="1347186"/>
        <a:ext cx="1471665" cy="259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69744-D626-4280-8E4F-8DB27C7245A3}">
      <dsp:nvSpPr>
        <dsp:cNvPr id="0" name=""/>
        <dsp:cNvSpPr/>
      </dsp:nvSpPr>
      <dsp:spPr>
        <a:xfrm rot="5400000">
          <a:off x="261428" y="715524"/>
          <a:ext cx="638561" cy="726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7212-2441-44F4-BC58-5FB3E5EAC9CE}">
      <dsp:nvSpPr>
        <dsp:cNvPr id="0" name=""/>
        <dsp:cNvSpPr/>
      </dsp:nvSpPr>
      <dsp:spPr>
        <a:xfrm>
          <a:off x="4165" y="7666"/>
          <a:ext cx="1251127" cy="75243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Pool </a:t>
          </a:r>
          <a:r>
            <a:rPr lang="es-CL" sz="1600" kern="1200" dirty="0" err="1"/>
            <a:t>of</a:t>
          </a:r>
          <a:r>
            <a:rPr lang="es-CL" sz="1600" kern="1200" dirty="0"/>
            <a:t> </a:t>
          </a:r>
          <a:r>
            <a:rPr lang="es-CL" sz="1600" kern="1200" dirty="0" err="1"/>
            <a:t>theses</a:t>
          </a:r>
          <a:r>
            <a:rPr lang="es-CL" sz="1600" kern="1200" dirty="0"/>
            <a:t> in </a:t>
          </a:r>
          <a:r>
            <a:rPr lang="es-CL" sz="1600" kern="1200" dirty="0" err="1"/>
            <a:t>companies</a:t>
          </a:r>
          <a:endParaRPr lang="es-CL" sz="1600" kern="1200" dirty="0"/>
        </a:p>
      </dsp:txBody>
      <dsp:txXfrm>
        <a:off x="40903" y="44404"/>
        <a:ext cx="1177651" cy="678962"/>
      </dsp:txXfrm>
    </dsp:sp>
    <dsp:sp modelId="{5A3A848D-98FC-4D47-B644-01ED9F2C49AF}">
      <dsp:nvSpPr>
        <dsp:cNvPr id="0" name=""/>
        <dsp:cNvSpPr/>
      </dsp:nvSpPr>
      <dsp:spPr>
        <a:xfrm>
          <a:off x="1167210" y="79428"/>
          <a:ext cx="781825" cy="6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66C1F-7FDB-4B6E-AB56-EE0C15C6F141}">
      <dsp:nvSpPr>
        <dsp:cNvPr id="0" name=""/>
        <dsp:cNvSpPr/>
      </dsp:nvSpPr>
      <dsp:spPr>
        <a:xfrm rot="5400000">
          <a:off x="1106883" y="1560762"/>
          <a:ext cx="638561" cy="726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014934"/>
            <a:satOff val="6031"/>
            <a:lumOff val="2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A9601-F80D-427E-A701-45B07FE3A3F9}">
      <dsp:nvSpPr>
        <dsp:cNvPr id="0" name=""/>
        <dsp:cNvSpPr/>
      </dsp:nvSpPr>
      <dsp:spPr>
        <a:xfrm>
          <a:off x="937703" y="852903"/>
          <a:ext cx="1074962" cy="75243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Teaching</a:t>
          </a:r>
          <a:endParaRPr lang="es-CL" sz="1600" kern="1200" dirty="0"/>
        </a:p>
      </dsp:txBody>
      <dsp:txXfrm>
        <a:off x="974441" y="889641"/>
        <a:ext cx="1001486" cy="678962"/>
      </dsp:txXfrm>
    </dsp:sp>
    <dsp:sp modelId="{34EE0339-C23F-4130-B28B-5ECDD6D308FA}">
      <dsp:nvSpPr>
        <dsp:cNvPr id="0" name=""/>
        <dsp:cNvSpPr/>
      </dsp:nvSpPr>
      <dsp:spPr>
        <a:xfrm>
          <a:off x="2012665" y="924665"/>
          <a:ext cx="781825" cy="6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28C3E-D721-45D8-BDAB-FEB15CC032B0}">
      <dsp:nvSpPr>
        <dsp:cNvPr id="0" name=""/>
        <dsp:cNvSpPr/>
      </dsp:nvSpPr>
      <dsp:spPr>
        <a:xfrm rot="5400000">
          <a:off x="2040421" y="2405999"/>
          <a:ext cx="638561" cy="726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C662-2B99-4418-9BC3-540CD19235EB}">
      <dsp:nvSpPr>
        <dsp:cNvPr id="0" name=""/>
        <dsp:cNvSpPr/>
      </dsp:nvSpPr>
      <dsp:spPr>
        <a:xfrm>
          <a:off x="1871240" y="1698140"/>
          <a:ext cx="1074962" cy="75243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External</a:t>
          </a:r>
          <a:r>
            <a:rPr lang="es-CL" sz="1600" kern="1200" dirty="0"/>
            <a:t> </a:t>
          </a:r>
          <a:r>
            <a:rPr lang="es-CL" sz="1600" kern="1200" dirty="0" err="1"/>
            <a:t>Speeches</a:t>
          </a:r>
          <a:endParaRPr lang="es-CL" sz="1600" kern="1200" dirty="0"/>
        </a:p>
      </dsp:txBody>
      <dsp:txXfrm>
        <a:off x="1907978" y="1734878"/>
        <a:ext cx="1001486" cy="678962"/>
      </dsp:txXfrm>
    </dsp:sp>
    <dsp:sp modelId="{84D2BF28-E014-4C6C-A335-159FF261CCDA}">
      <dsp:nvSpPr>
        <dsp:cNvPr id="0" name=""/>
        <dsp:cNvSpPr/>
      </dsp:nvSpPr>
      <dsp:spPr>
        <a:xfrm>
          <a:off x="2946203" y="1769902"/>
          <a:ext cx="781825" cy="6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BAA65-46D4-4E44-894B-B118048ED663}">
      <dsp:nvSpPr>
        <dsp:cNvPr id="0" name=""/>
        <dsp:cNvSpPr/>
      </dsp:nvSpPr>
      <dsp:spPr>
        <a:xfrm rot="5400000">
          <a:off x="3027327" y="3251236"/>
          <a:ext cx="638561" cy="726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9044800"/>
            <a:satOff val="18094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CCFDE-9148-4493-A3AF-8DB19F65589E}">
      <dsp:nvSpPr>
        <dsp:cNvPr id="0" name=""/>
        <dsp:cNvSpPr/>
      </dsp:nvSpPr>
      <dsp:spPr>
        <a:xfrm>
          <a:off x="2804778" y="2543377"/>
          <a:ext cx="1628589" cy="75243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Complimentary</a:t>
          </a:r>
          <a:r>
            <a:rPr lang="es-CL" sz="1600" kern="1200" dirty="0"/>
            <a:t> </a:t>
          </a:r>
          <a:r>
            <a:rPr lang="es-CL" sz="1600" kern="1200" dirty="0" err="1"/>
            <a:t>Reports</a:t>
          </a:r>
          <a:endParaRPr lang="es-CL" sz="1600" kern="1200" dirty="0"/>
        </a:p>
      </dsp:txBody>
      <dsp:txXfrm>
        <a:off x="2841516" y="2580115"/>
        <a:ext cx="1555113" cy="678962"/>
      </dsp:txXfrm>
    </dsp:sp>
    <dsp:sp modelId="{46DDAD59-C3D3-4D90-9DE1-2FD2534A32F8}">
      <dsp:nvSpPr>
        <dsp:cNvPr id="0" name=""/>
        <dsp:cNvSpPr/>
      </dsp:nvSpPr>
      <dsp:spPr>
        <a:xfrm>
          <a:off x="4156554" y="2615139"/>
          <a:ext cx="781825" cy="6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823A9-AE48-4F0B-B959-9256A20D4BE5}">
      <dsp:nvSpPr>
        <dsp:cNvPr id="0" name=""/>
        <dsp:cNvSpPr/>
      </dsp:nvSpPr>
      <dsp:spPr>
        <a:xfrm rot="5400000">
          <a:off x="3907496" y="4096473"/>
          <a:ext cx="638561" cy="7269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E1AEE-330C-4592-9B2E-4F7358E982AB}">
      <dsp:nvSpPr>
        <dsp:cNvPr id="0" name=""/>
        <dsp:cNvSpPr/>
      </dsp:nvSpPr>
      <dsp:spPr>
        <a:xfrm>
          <a:off x="3738316" y="3388614"/>
          <a:ext cx="1074962" cy="752438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Self-studies</a:t>
          </a:r>
        </a:p>
      </dsp:txBody>
      <dsp:txXfrm>
        <a:off x="3775054" y="3425352"/>
        <a:ext cx="1001486" cy="678962"/>
      </dsp:txXfrm>
    </dsp:sp>
    <dsp:sp modelId="{1C839C07-D97A-4A69-B0F6-102A627F2451}">
      <dsp:nvSpPr>
        <dsp:cNvPr id="0" name=""/>
        <dsp:cNvSpPr/>
      </dsp:nvSpPr>
      <dsp:spPr>
        <a:xfrm>
          <a:off x="4813278" y="3460376"/>
          <a:ext cx="781825" cy="608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0A34B-B0CE-4FE4-9960-050EC797651F}">
      <dsp:nvSpPr>
        <dsp:cNvPr id="0" name=""/>
        <dsp:cNvSpPr/>
      </dsp:nvSpPr>
      <dsp:spPr>
        <a:xfrm>
          <a:off x="4671853" y="4233851"/>
          <a:ext cx="1433118" cy="75243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Presentations</a:t>
          </a:r>
          <a:endParaRPr lang="es-CL" sz="1600" kern="1200" dirty="0"/>
        </a:p>
      </dsp:txBody>
      <dsp:txXfrm>
        <a:off x="4708591" y="4270589"/>
        <a:ext cx="1359642" cy="678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66C1F-7FDB-4B6E-AB56-EE0C15C6F141}">
      <dsp:nvSpPr>
        <dsp:cNvPr id="0" name=""/>
        <dsp:cNvSpPr/>
      </dsp:nvSpPr>
      <dsp:spPr>
        <a:xfrm rot="5400000">
          <a:off x="170550" y="1150907"/>
          <a:ext cx="632563" cy="720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A9601-F80D-427E-A701-45B07FE3A3F9}">
      <dsp:nvSpPr>
        <dsp:cNvPr id="0" name=""/>
        <dsp:cNvSpPr/>
      </dsp:nvSpPr>
      <dsp:spPr>
        <a:xfrm>
          <a:off x="2959" y="449697"/>
          <a:ext cx="1064865" cy="74537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Teaching</a:t>
          </a:r>
          <a:endParaRPr lang="es-CL" sz="1600" kern="1200" dirty="0"/>
        </a:p>
      </dsp:txBody>
      <dsp:txXfrm>
        <a:off x="39352" y="486090"/>
        <a:ext cx="992079" cy="672585"/>
      </dsp:txXfrm>
    </dsp:sp>
    <dsp:sp modelId="{34EE0339-C23F-4130-B28B-5ECDD6D308FA}">
      <dsp:nvSpPr>
        <dsp:cNvPr id="0" name=""/>
        <dsp:cNvSpPr/>
      </dsp:nvSpPr>
      <dsp:spPr>
        <a:xfrm>
          <a:off x="1067824" y="520785"/>
          <a:ext cx="774481" cy="60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28C3E-D721-45D8-BDAB-FEB15CC032B0}">
      <dsp:nvSpPr>
        <dsp:cNvPr id="0" name=""/>
        <dsp:cNvSpPr/>
      </dsp:nvSpPr>
      <dsp:spPr>
        <a:xfrm rot="5400000">
          <a:off x="1053436" y="1988204"/>
          <a:ext cx="632563" cy="720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4019912"/>
            <a:satOff val="8042"/>
            <a:lumOff val="34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0C662-2B99-4418-9BC3-540CD19235EB}">
      <dsp:nvSpPr>
        <dsp:cNvPr id="0" name=""/>
        <dsp:cNvSpPr/>
      </dsp:nvSpPr>
      <dsp:spPr>
        <a:xfrm>
          <a:off x="885845" y="1286995"/>
          <a:ext cx="1064865" cy="74537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External</a:t>
          </a:r>
          <a:r>
            <a:rPr lang="es-CL" sz="1600" kern="1200" dirty="0"/>
            <a:t> </a:t>
          </a:r>
          <a:r>
            <a:rPr lang="es-CL" sz="1600" kern="1200" dirty="0" err="1"/>
            <a:t>Speeches</a:t>
          </a:r>
          <a:endParaRPr lang="es-CL" sz="1600" kern="1200" dirty="0"/>
        </a:p>
      </dsp:txBody>
      <dsp:txXfrm>
        <a:off x="922238" y="1323388"/>
        <a:ext cx="992079" cy="672585"/>
      </dsp:txXfrm>
    </dsp:sp>
    <dsp:sp modelId="{84D2BF28-E014-4C6C-A335-159FF261CCDA}">
      <dsp:nvSpPr>
        <dsp:cNvPr id="0" name=""/>
        <dsp:cNvSpPr/>
      </dsp:nvSpPr>
      <dsp:spPr>
        <a:xfrm>
          <a:off x="1950711" y="1358083"/>
          <a:ext cx="774481" cy="60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BAA65-46D4-4E44-894B-B118048ED663}">
      <dsp:nvSpPr>
        <dsp:cNvPr id="0" name=""/>
        <dsp:cNvSpPr/>
      </dsp:nvSpPr>
      <dsp:spPr>
        <a:xfrm rot="5400000">
          <a:off x="1989191" y="2825502"/>
          <a:ext cx="632563" cy="720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039823"/>
            <a:satOff val="16083"/>
            <a:lumOff val="68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CCFDE-9148-4493-A3AF-8DB19F65589E}">
      <dsp:nvSpPr>
        <dsp:cNvPr id="0" name=""/>
        <dsp:cNvSpPr/>
      </dsp:nvSpPr>
      <dsp:spPr>
        <a:xfrm>
          <a:off x="1768732" y="2124292"/>
          <a:ext cx="1613292" cy="74537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Complimentary</a:t>
          </a:r>
          <a:r>
            <a:rPr lang="es-CL" sz="1600" kern="1200" dirty="0"/>
            <a:t> </a:t>
          </a:r>
          <a:r>
            <a:rPr lang="es-CL" sz="1600" kern="1200" dirty="0" err="1"/>
            <a:t>Reports</a:t>
          </a:r>
          <a:endParaRPr lang="es-CL" sz="1600" kern="1200" dirty="0"/>
        </a:p>
      </dsp:txBody>
      <dsp:txXfrm>
        <a:off x="1805125" y="2160685"/>
        <a:ext cx="1540506" cy="672585"/>
      </dsp:txXfrm>
    </dsp:sp>
    <dsp:sp modelId="{46DDAD59-C3D3-4D90-9DE1-2FD2534A32F8}">
      <dsp:nvSpPr>
        <dsp:cNvPr id="0" name=""/>
        <dsp:cNvSpPr/>
      </dsp:nvSpPr>
      <dsp:spPr>
        <a:xfrm>
          <a:off x="3107811" y="2195381"/>
          <a:ext cx="774481" cy="60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823A9-AE48-4F0B-B959-9256A20D4BE5}">
      <dsp:nvSpPr>
        <dsp:cNvPr id="0" name=""/>
        <dsp:cNvSpPr/>
      </dsp:nvSpPr>
      <dsp:spPr>
        <a:xfrm rot="5400000">
          <a:off x="2819209" y="3662800"/>
          <a:ext cx="632563" cy="720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E1AEE-330C-4592-9B2E-4F7358E982AB}">
      <dsp:nvSpPr>
        <dsp:cNvPr id="0" name=""/>
        <dsp:cNvSpPr/>
      </dsp:nvSpPr>
      <dsp:spPr>
        <a:xfrm>
          <a:off x="2651618" y="2961590"/>
          <a:ext cx="1064865" cy="74537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/>
            <a:t>Self-studies</a:t>
          </a:r>
        </a:p>
      </dsp:txBody>
      <dsp:txXfrm>
        <a:off x="2688011" y="2997983"/>
        <a:ext cx="992079" cy="672585"/>
      </dsp:txXfrm>
    </dsp:sp>
    <dsp:sp modelId="{1C839C07-D97A-4A69-B0F6-102A627F2451}">
      <dsp:nvSpPr>
        <dsp:cNvPr id="0" name=""/>
        <dsp:cNvSpPr/>
      </dsp:nvSpPr>
      <dsp:spPr>
        <a:xfrm>
          <a:off x="3716484" y="3032678"/>
          <a:ext cx="774481" cy="60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0A34B-B0CE-4FE4-9960-050EC797651F}">
      <dsp:nvSpPr>
        <dsp:cNvPr id="0" name=""/>
        <dsp:cNvSpPr/>
      </dsp:nvSpPr>
      <dsp:spPr>
        <a:xfrm>
          <a:off x="3534505" y="3798888"/>
          <a:ext cx="1419657" cy="745371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 err="1"/>
            <a:t>Presentations</a:t>
          </a:r>
          <a:endParaRPr lang="es-CL" sz="1600" kern="1200" dirty="0"/>
        </a:p>
      </dsp:txBody>
      <dsp:txXfrm>
        <a:off x="3570898" y="3835281"/>
        <a:ext cx="1346871" cy="6725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4B911-5A15-49E7-B711-E80D5C03E8EA}">
      <dsp:nvSpPr>
        <dsp:cNvPr id="0" name=""/>
        <dsp:cNvSpPr/>
      </dsp:nvSpPr>
      <dsp:spPr>
        <a:xfrm>
          <a:off x="0" y="0"/>
          <a:ext cx="3276462" cy="546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E1.-Summary </a:t>
          </a:r>
          <a:r>
            <a:rPr lang="es-CL" sz="1800" b="1" kern="1200" dirty="0" err="1"/>
            <a:t>of</a:t>
          </a:r>
          <a:r>
            <a:rPr lang="es-CL" sz="1800" b="1" kern="1200" dirty="0"/>
            <a:t> </a:t>
          </a:r>
          <a:r>
            <a:rPr lang="es-CL" sz="1800" b="1" kern="1200" dirty="0" err="1"/>
            <a:t>the</a:t>
          </a:r>
          <a:r>
            <a:rPr lang="es-CL" sz="1800" b="1" kern="1200" dirty="0"/>
            <a:t> </a:t>
          </a:r>
          <a:r>
            <a:rPr lang="es-CL" sz="1800" b="1" kern="1200" dirty="0" err="1"/>
            <a:t>Proposed</a:t>
          </a:r>
          <a:r>
            <a:rPr lang="es-CL" sz="1800" b="1" kern="1200" dirty="0"/>
            <a:t>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</a:t>
          </a:r>
          <a:endParaRPr lang="es-CL" sz="1800" kern="1200" dirty="0"/>
        </a:p>
      </dsp:txBody>
      <dsp:txXfrm>
        <a:off x="16001" y="16001"/>
        <a:ext cx="2640765" cy="514328"/>
      </dsp:txXfrm>
    </dsp:sp>
    <dsp:sp modelId="{265C9A64-9A2F-4E25-98ED-848BD5387FF6}">
      <dsp:nvSpPr>
        <dsp:cNvPr id="0" name=""/>
        <dsp:cNvSpPr/>
      </dsp:nvSpPr>
      <dsp:spPr>
        <a:xfrm>
          <a:off x="274403" y="645662"/>
          <a:ext cx="3276462" cy="5463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E2.- </a:t>
          </a:r>
          <a:r>
            <a:rPr lang="es-CL" sz="1800" b="1" kern="1200" dirty="0" err="1"/>
            <a:t>Partial</a:t>
          </a:r>
          <a:r>
            <a:rPr lang="es-CL" sz="1800" b="1" kern="1200" dirty="0"/>
            <a:t>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 </a:t>
          </a:r>
          <a:r>
            <a:rPr lang="es-CL" sz="1800" b="1" kern="1200" dirty="0" err="1"/>
            <a:t>Report</a:t>
          </a:r>
          <a:endParaRPr lang="es-CL" sz="1800" kern="1200" dirty="0"/>
        </a:p>
      </dsp:txBody>
      <dsp:txXfrm>
        <a:off x="290404" y="661663"/>
        <a:ext cx="2614942" cy="514328"/>
      </dsp:txXfrm>
    </dsp:sp>
    <dsp:sp modelId="{503AE38C-768D-42C2-A2EB-9EEA3E559216}">
      <dsp:nvSpPr>
        <dsp:cNvPr id="0" name=""/>
        <dsp:cNvSpPr/>
      </dsp:nvSpPr>
      <dsp:spPr>
        <a:xfrm>
          <a:off x="544711" y="1291325"/>
          <a:ext cx="3276462" cy="5463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E3.- Final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 </a:t>
          </a:r>
          <a:r>
            <a:rPr lang="es-CL" sz="1800" b="1" kern="1200" dirty="0" err="1"/>
            <a:t>Report</a:t>
          </a:r>
          <a:endParaRPr lang="es-CL" sz="1800" kern="1200" dirty="0"/>
        </a:p>
      </dsp:txBody>
      <dsp:txXfrm>
        <a:off x="560712" y="1307326"/>
        <a:ext cx="2619037" cy="514328"/>
      </dsp:txXfrm>
    </dsp:sp>
    <dsp:sp modelId="{4CA95218-15C2-4DF3-A730-6C9EE7F3A042}">
      <dsp:nvSpPr>
        <dsp:cNvPr id="0" name=""/>
        <dsp:cNvSpPr/>
      </dsp:nvSpPr>
      <dsp:spPr>
        <a:xfrm>
          <a:off x="819115" y="1936988"/>
          <a:ext cx="3276462" cy="5463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E4.- Final </a:t>
          </a:r>
          <a:r>
            <a:rPr lang="en-US" sz="1800" b="1" kern="1200" noProof="0" dirty="0"/>
            <a:t>Presentation</a:t>
          </a:r>
          <a:endParaRPr lang="es-CL" sz="1800" kern="1200" dirty="0"/>
        </a:p>
      </dsp:txBody>
      <dsp:txXfrm>
        <a:off x="835116" y="1952989"/>
        <a:ext cx="2614942" cy="514328"/>
      </dsp:txXfrm>
    </dsp:sp>
    <dsp:sp modelId="{7AFE729C-291C-47E4-9924-BAA2E2E65C43}">
      <dsp:nvSpPr>
        <dsp:cNvPr id="0" name=""/>
        <dsp:cNvSpPr/>
      </dsp:nvSpPr>
      <dsp:spPr>
        <a:xfrm>
          <a:off x="2921347" y="418439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001248" y="418439"/>
        <a:ext cx="195312" cy="267223"/>
      </dsp:txXfrm>
    </dsp:sp>
    <dsp:sp modelId="{C52A052C-2E40-4C8B-B886-7BBD7B9E9010}">
      <dsp:nvSpPr>
        <dsp:cNvPr id="0" name=""/>
        <dsp:cNvSpPr/>
      </dsp:nvSpPr>
      <dsp:spPr>
        <a:xfrm>
          <a:off x="3195751" y="1064102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275652" y="1064102"/>
        <a:ext cx="195312" cy="267223"/>
      </dsp:txXfrm>
    </dsp:sp>
    <dsp:sp modelId="{F4859179-26E4-48A6-8281-7313DBC00C75}">
      <dsp:nvSpPr>
        <dsp:cNvPr id="0" name=""/>
        <dsp:cNvSpPr/>
      </dsp:nvSpPr>
      <dsp:spPr>
        <a:xfrm>
          <a:off x="3466059" y="1709765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545960" y="1709765"/>
        <a:ext cx="195312" cy="267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4B911-5A15-49E7-B711-E80D5C03E8EA}">
      <dsp:nvSpPr>
        <dsp:cNvPr id="0" name=""/>
        <dsp:cNvSpPr/>
      </dsp:nvSpPr>
      <dsp:spPr>
        <a:xfrm>
          <a:off x="0" y="0"/>
          <a:ext cx="3276462" cy="546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E1.-Summary </a:t>
          </a:r>
          <a:r>
            <a:rPr lang="es-CL" sz="1800" b="1" kern="1200" dirty="0" err="1"/>
            <a:t>of</a:t>
          </a:r>
          <a:r>
            <a:rPr lang="es-CL" sz="1800" b="1" kern="1200" dirty="0"/>
            <a:t> </a:t>
          </a:r>
          <a:r>
            <a:rPr lang="es-CL" sz="1800" b="1" kern="1200" dirty="0" err="1"/>
            <a:t>the</a:t>
          </a:r>
          <a:r>
            <a:rPr lang="es-CL" sz="1800" b="1" kern="1200" dirty="0"/>
            <a:t> </a:t>
          </a:r>
          <a:r>
            <a:rPr lang="es-CL" sz="1800" b="1" kern="1200" dirty="0" err="1"/>
            <a:t>Proposed</a:t>
          </a:r>
          <a:r>
            <a:rPr lang="es-CL" sz="1800" b="1" kern="1200" dirty="0"/>
            <a:t>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</a:t>
          </a:r>
          <a:endParaRPr lang="es-CL" sz="1800" kern="1200" dirty="0"/>
        </a:p>
      </dsp:txBody>
      <dsp:txXfrm>
        <a:off x="16001" y="16001"/>
        <a:ext cx="2640765" cy="514328"/>
      </dsp:txXfrm>
    </dsp:sp>
    <dsp:sp modelId="{265C9A64-9A2F-4E25-98ED-848BD5387FF6}">
      <dsp:nvSpPr>
        <dsp:cNvPr id="0" name=""/>
        <dsp:cNvSpPr/>
      </dsp:nvSpPr>
      <dsp:spPr>
        <a:xfrm>
          <a:off x="274403" y="645662"/>
          <a:ext cx="3276462" cy="54633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E2.- </a:t>
          </a:r>
          <a:r>
            <a:rPr lang="es-CL" sz="1800" b="1" kern="1200" dirty="0" err="1"/>
            <a:t>Partial</a:t>
          </a:r>
          <a:r>
            <a:rPr lang="es-CL" sz="1800" b="1" kern="1200" dirty="0"/>
            <a:t>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 </a:t>
          </a:r>
          <a:r>
            <a:rPr lang="es-CL" sz="1800" b="1" kern="1200" dirty="0" err="1"/>
            <a:t>Report</a:t>
          </a:r>
          <a:endParaRPr lang="es-CL" sz="1800" kern="1200" dirty="0"/>
        </a:p>
      </dsp:txBody>
      <dsp:txXfrm>
        <a:off x="290404" y="661663"/>
        <a:ext cx="2614942" cy="514328"/>
      </dsp:txXfrm>
    </dsp:sp>
    <dsp:sp modelId="{503AE38C-768D-42C2-A2EB-9EEA3E559216}">
      <dsp:nvSpPr>
        <dsp:cNvPr id="0" name=""/>
        <dsp:cNvSpPr/>
      </dsp:nvSpPr>
      <dsp:spPr>
        <a:xfrm>
          <a:off x="544711" y="1291325"/>
          <a:ext cx="3276462" cy="54633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E3.- Final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 </a:t>
          </a:r>
          <a:r>
            <a:rPr lang="es-CL" sz="1800" b="1" kern="1200" dirty="0" err="1"/>
            <a:t>Report</a:t>
          </a:r>
          <a:endParaRPr lang="es-CL" sz="1800" kern="1200" dirty="0"/>
        </a:p>
      </dsp:txBody>
      <dsp:txXfrm>
        <a:off x="560712" y="1307326"/>
        <a:ext cx="2619037" cy="514328"/>
      </dsp:txXfrm>
    </dsp:sp>
    <dsp:sp modelId="{4CA95218-15C2-4DF3-A730-6C9EE7F3A042}">
      <dsp:nvSpPr>
        <dsp:cNvPr id="0" name=""/>
        <dsp:cNvSpPr/>
      </dsp:nvSpPr>
      <dsp:spPr>
        <a:xfrm>
          <a:off x="819115" y="1936988"/>
          <a:ext cx="3276462" cy="54633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E4.- Final </a:t>
          </a:r>
          <a:r>
            <a:rPr lang="en-US" sz="1800" b="1" kern="1200" noProof="0" dirty="0"/>
            <a:t>Presentation</a:t>
          </a:r>
          <a:endParaRPr lang="es-CL" sz="1800" kern="1200" dirty="0"/>
        </a:p>
      </dsp:txBody>
      <dsp:txXfrm>
        <a:off x="835116" y="1952989"/>
        <a:ext cx="2614942" cy="514328"/>
      </dsp:txXfrm>
    </dsp:sp>
    <dsp:sp modelId="{7AFE729C-291C-47E4-9924-BAA2E2E65C43}">
      <dsp:nvSpPr>
        <dsp:cNvPr id="0" name=""/>
        <dsp:cNvSpPr/>
      </dsp:nvSpPr>
      <dsp:spPr>
        <a:xfrm>
          <a:off x="2921347" y="418439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001248" y="418439"/>
        <a:ext cx="195312" cy="267223"/>
      </dsp:txXfrm>
    </dsp:sp>
    <dsp:sp modelId="{C52A052C-2E40-4C8B-B886-7BBD7B9E9010}">
      <dsp:nvSpPr>
        <dsp:cNvPr id="0" name=""/>
        <dsp:cNvSpPr/>
      </dsp:nvSpPr>
      <dsp:spPr>
        <a:xfrm>
          <a:off x="3195751" y="1064102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275652" y="1064102"/>
        <a:ext cx="195312" cy="267223"/>
      </dsp:txXfrm>
    </dsp:sp>
    <dsp:sp modelId="{F4859179-26E4-48A6-8281-7313DBC00C75}">
      <dsp:nvSpPr>
        <dsp:cNvPr id="0" name=""/>
        <dsp:cNvSpPr/>
      </dsp:nvSpPr>
      <dsp:spPr>
        <a:xfrm>
          <a:off x="3466059" y="1709765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545960" y="1709765"/>
        <a:ext cx="195312" cy="267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4B911-5A15-49E7-B711-E80D5C03E8EA}">
      <dsp:nvSpPr>
        <dsp:cNvPr id="0" name=""/>
        <dsp:cNvSpPr/>
      </dsp:nvSpPr>
      <dsp:spPr>
        <a:xfrm>
          <a:off x="0" y="0"/>
          <a:ext cx="3276462" cy="546330"/>
        </a:xfrm>
        <a:prstGeom prst="roundRect">
          <a:avLst>
            <a:gd name="adj" fmla="val 10000"/>
          </a:avLst>
        </a:prstGeom>
        <a:solidFill>
          <a:srgbClr val="E7E6E6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E1.-Summary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Proposed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</a:t>
          </a:r>
        </a:p>
      </dsp:txBody>
      <dsp:txXfrm>
        <a:off x="16001" y="16001"/>
        <a:ext cx="2640765" cy="514328"/>
      </dsp:txXfrm>
    </dsp:sp>
    <dsp:sp modelId="{265C9A64-9A2F-4E25-98ED-848BD5387FF6}">
      <dsp:nvSpPr>
        <dsp:cNvPr id="0" name=""/>
        <dsp:cNvSpPr/>
      </dsp:nvSpPr>
      <dsp:spPr>
        <a:xfrm>
          <a:off x="274403" y="645662"/>
          <a:ext cx="3276462" cy="546330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E2.- </a:t>
          </a:r>
          <a:r>
            <a:rPr lang="es-CL" sz="1800" b="1" kern="1200" dirty="0" err="1"/>
            <a:t>Partial</a:t>
          </a:r>
          <a:r>
            <a:rPr lang="es-CL" sz="1800" b="1" kern="1200" dirty="0"/>
            <a:t>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 </a:t>
          </a:r>
          <a:r>
            <a:rPr lang="es-CL" sz="1800" b="1" kern="1200" dirty="0" err="1"/>
            <a:t>Report</a:t>
          </a:r>
          <a:endParaRPr lang="es-CL" sz="1800" kern="1200" dirty="0"/>
        </a:p>
      </dsp:txBody>
      <dsp:txXfrm>
        <a:off x="290404" y="661663"/>
        <a:ext cx="2614942" cy="514328"/>
      </dsp:txXfrm>
    </dsp:sp>
    <dsp:sp modelId="{503AE38C-768D-42C2-A2EB-9EEA3E559216}">
      <dsp:nvSpPr>
        <dsp:cNvPr id="0" name=""/>
        <dsp:cNvSpPr/>
      </dsp:nvSpPr>
      <dsp:spPr>
        <a:xfrm>
          <a:off x="544711" y="1291325"/>
          <a:ext cx="3276462" cy="54633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E3.- Final </a:t>
          </a:r>
          <a:r>
            <a:rPr lang="es-CL" sz="1800" b="1" kern="1200" dirty="0" err="1"/>
            <a:t>Thesis</a:t>
          </a:r>
          <a:r>
            <a:rPr lang="es-CL" sz="1800" b="1" kern="1200" dirty="0"/>
            <a:t> Project </a:t>
          </a:r>
          <a:r>
            <a:rPr lang="es-CL" sz="1800" b="1" kern="1200" dirty="0" err="1"/>
            <a:t>Report</a:t>
          </a:r>
          <a:endParaRPr lang="es-CL" sz="1800" kern="1200" dirty="0"/>
        </a:p>
      </dsp:txBody>
      <dsp:txXfrm>
        <a:off x="560712" y="1307326"/>
        <a:ext cx="2619037" cy="514328"/>
      </dsp:txXfrm>
    </dsp:sp>
    <dsp:sp modelId="{4CA95218-15C2-4DF3-A730-6C9EE7F3A042}">
      <dsp:nvSpPr>
        <dsp:cNvPr id="0" name=""/>
        <dsp:cNvSpPr/>
      </dsp:nvSpPr>
      <dsp:spPr>
        <a:xfrm>
          <a:off x="819115" y="1936988"/>
          <a:ext cx="3276462" cy="54633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E4.- Final </a:t>
          </a:r>
          <a:r>
            <a:rPr lang="en-US" sz="1800" b="1" kern="1200" noProof="0" dirty="0"/>
            <a:t>Presentation</a:t>
          </a:r>
          <a:endParaRPr lang="es-CL" sz="1800" kern="1200" dirty="0"/>
        </a:p>
      </dsp:txBody>
      <dsp:txXfrm>
        <a:off x="835116" y="1952989"/>
        <a:ext cx="2614942" cy="514328"/>
      </dsp:txXfrm>
    </dsp:sp>
    <dsp:sp modelId="{7AFE729C-291C-47E4-9924-BAA2E2E65C43}">
      <dsp:nvSpPr>
        <dsp:cNvPr id="0" name=""/>
        <dsp:cNvSpPr/>
      </dsp:nvSpPr>
      <dsp:spPr>
        <a:xfrm>
          <a:off x="2921347" y="418439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001248" y="418439"/>
        <a:ext cx="195312" cy="267223"/>
      </dsp:txXfrm>
    </dsp:sp>
    <dsp:sp modelId="{C52A052C-2E40-4C8B-B886-7BBD7B9E9010}">
      <dsp:nvSpPr>
        <dsp:cNvPr id="0" name=""/>
        <dsp:cNvSpPr/>
      </dsp:nvSpPr>
      <dsp:spPr>
        <a:xfrm>
          <a:off x="3195751" y="1064102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275652" y="1064102"/>
        <a:ext cx="195312" cy="267223"/>
      </dsp:txXfrm>
    </dsp:sp>
    <dsp:sp modelId="{F4859179-26E4-48A6-8281-7313DBC00C75}">
      <dsp:nvSpPr>
        <dsp:cNvPr id="0" name=""/>
        <dsp:cNvSpPr/>
      </dsp:nvSpPr>
      <dsp:spPr>
        <a:xfrm>
          <a:off x="3466059" y="1709765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545960" y="1709765"/>
        <a:ext cx="195312" cy="267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4B911-5A15-49E7-B711-E80D5C03E8EA}">
      <dsp:nvSpPr>
        <dsp:cNvPr id="0" name=""/>
        <dsp:cNvSpPr/>
      </dsp:nvSpPr>
      <dsp:spPr>
        <a:xfrm>
          <a:off x="0" y="0"/>
          <a:ext cx="3276462" cy="546330"/>
        </a:xfrm>
        <a:prstGeom prst="roundRect">
          <a:avLst>
            <a:gd name="adj" fmla="val 10000"/>
          </a:avLst>
        </a:prstGeom>
        <a:solidFill>
          <a:srgbClr val="E7E6E6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E1.-Summary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of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Proposed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</a:t>
          </a:r>
        </a:p>
      </dsp:txBody>
      <dsp:txXfrm>
        <a:off x="16001" y="16001"/>
        <a:ext cx="2640765" cy="514328"/>
      </dsp:txXfrm>
    </dsp:sp>
    <dsp:sp modelId="{265C9A64-9A2F-4E25-98ED-848BD5387FF6}">
      <dsp:nvSpPr>
        <dsp:cNvPr id="0" name=""/>
        <dsp:cNvSpPr/>
      </dsp:nvSpPr>
      <dsp:spPr>
        <a:xfrm>
          <a:off x="274403" y="645662"/>
          <a:ext cx="3276462" cy="546330"/>
        </a:xfrm>
        <a:prstGeom prst="roundRect">
          <a:avLst>
            <a:gd name="adj" fmla="val 10000"/>
          </a:avLst>
        </a:prstGeom>
        <a:solidFill>
          <a:srgbClr val="E7E6E6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E2.-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Partial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Report</a:t>
          </a:r>
          <a:endParaRPr lang="es-CL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290404" y="661663"/>
        <a:ext cx="2614942" cy="514328"/>
      </dsp:txXfrm>
    </dsp:sp>
    <dsp:sp modelId="{503AE38C-768D-42C2-A2EB-9EEA3E559216}">
      <dsp:nvSpPr>
        <dsp:cNvPr id="0" name=""/>
        <dsp:cNvSpPr/>
      </dsp:nvSpPr>
      <dsp:spPr>
        <a:xfrm>
          <a:off x="544711" y="1291325"/>
          <a:ext cx="3276462" cy="546330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E3.- Final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Thesis</a:t>
          </a:r>
          <a:r>
            <a:rPr lang="es-CL" sz="18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Project </a:t>
          </a:r>
          <a:r>
            <a:rPr lang="es-CL" sz="1800" b="1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Report</a:t>
          </a:r>
          <a:endParaRPr lang="es-CL" sz="18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60712" y="1307326"/>
        <a:ext cx="2619037" cy="514328"/>
      </dsp:txXfrm>
    </dsp:sp>
    <dsp:sp modelId="{4CA95218-15C2-4DF3-A730-6C9EE7F3A042}">
      <dsp:nvSpPr>
        <dsp:cNvPr id="0" name=""/>
        <dsp:cNvSpPr/>
      </dsp:nvSpPr>
      <dsp:spPr>
        <a:xfrm>
          <a:off x="819115" y="1936988"/>
          <a:ext cx="3276462" cy="54633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/>
            <a:t>E4.- Final </a:t>
          </a:r>
          <a:r>
            <a:rPr lang="en-US" sz="1800" b="1" kern="1200" noProof="0" dirty="0"/>
            <a:t>Presentation</a:t>
          </a:r>
          <a:endParaRPr lang="es-CL" sz="1800" kern="1200" dirty="0"/>
        </a:p>
      </dsp:txBody>
      <dsp:txXfrm>
        <a:off x="835116" y="1952989"/>
        <a:ext cx="2614942" cy="514328"/>
      </dsp:txXfrm>
    </dsp:sp>
    <dsp:sp modelId="{7AFE729C-291C-47E4-9924-BAA2E2E65C43}">
      <dsp:nvSpPr>
        <dsp:cNvPr id="0" name=""/>
        <dsp:cNvSpPr/>
      </dsp:nvSpPr>
      <dsp:spPr>
        <a:xfrm>
          <a:off x="2921347" y="418439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001248" y="418439"/>
        <a:ext cx="195312" cy="267223"/>
      </dsp:txXfrm>
    </dsp:sp>
    <dsp:sp modelId="{C52A052C-2E40-4C8B-B886-7BBD7B9E9010}">
      <dsp:nvSpPr>
        <dsp:cNvPr id="0" name=""/>
        <dsp:cNvSpPr/>
      </dsp:nvSpPr>
      <dsp:spPr>
        <a:xfrm>
          <a:off x="3195751" y="1064102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275652" y="1064102"/>
        <a:ext cx="195312" cy="267223"/>
      </dsp:txXfrm>
    </dsp:sp>
    <dsp:sp modelId="{F4859179-26E4-48A6-8281-7313DBC00C75}">
      <dsp:nvSpPr>
        <dsp:cNvPr id="0" name=""/>
        <dsp:cNvSpPr/>
      </dsp:nvSpPr>
      <dsp:spPr>
        <a:xfrm>
          <a:off x="3466059" y="1709765"/>
          <a:ext cx="355114" cy="35511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/>
        </a:p>
      </dsp:txBody>
      <dsp:txXfrm>
        <a:off x="3545960" y="1709765"/>
        <a:ext cx="195312" cy="267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6CA47-D1C0-4246-82BF-972706B5E2D8}" type="datetimeFigureOut">
              <a:rPr lang="es-CL" smtClean="0"/>
              <a:t>16-10-2018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88A73-BDBF-4512-B91E-C2FEA40BBA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1238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1A6DC-1AD8-4AE5-BEAA-BFE571324301}" type="datetimeFigureOut">
              <a:rPr lang="es-CL" smtClean="0"/>
              <a:t>16-10-2018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EC75-32C7-42F8-8B26-79206D0FB15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31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0FD18-287F-403D-8E88-40FAF88ACD9F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E8A-5B73-4664-A059-9EE24132A631}" type="datetime1">
              <a:rPr lang="es-CL" smtClean="0"/>
              <a:t>16-10-2018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65466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5113-1383-4B1A-A243-3A88BDA73AD3}" type="datetime1">
              <a:rPr lang="es-CL" smtClean="0"/>
              <a:t>16-10-2018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67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7B9F-B4A4-4BA6-971E-92A3F4BC2D94}" type="datetime1">
              <a:rPr lang="es-CL" smtClean="0"/>
              <a:t>16-10-2018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467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513076" y="1003046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000099"/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610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" y="6492876"/>
            <a:ext cx="6018797" cy="365125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86600" y="6492709"/>
            <a:ext cx="2057400" cy="365125"/>
          </a:xfrm>
        </p:spPr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326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600"/>
            <a:ext cx="610913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-1" y="-1254"/>
            <a:ext cx="6109139" cy="12227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sz="320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570646"/>
            <a:ext cx="9144000" cy="2874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cap="small" baseline="0" dirty="0">
                <a:solidFill>
                  <a:schemeClr val="bg1"/>
                </a:solidFill>
                <a:latin typeface="+mj-lt"/>
              </a:rPr>
              <a:t>Workshop July 2018 – sting project </a:t>
            </a:r>
            <a:endParaRPr lang="en-US" sz="1200" b="0" i="1" cap="small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720966" y="6570646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i="1" dirty="0">
                <a:solidFill>
                  <a:schemeClr val="bg1"/>
                </a:solidFill>
              </a:rPr>
              <a:t>#</a:t>
            </a:r>
            <a:fld id="{6EDEC258-94AE-401C-B8C5-0C5BBEB1C27C}" type="slidenum">
              <a:rPr lang="es-CL" sz="1050" i="1" smtClean="0">
                <a:solidFill>
                  <a:schemeClr val="bg1"/>
                </a:solidFill>
              </a:rPr>
              <a:t>‹Nº›</a:t>
            </a:fld>
            <a:endParaRPr lang="es-CL" sz="1050" i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-36704" y="194441"/>
            <a:ext cx="613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9">
            <a:extLst>
              <a:ext uri="{FF2B5EF4-FFF2-40B4-BE49-F238E27FC236}">
                <a16:creationId xmlns:a16="http://schemas.microsoft.com/office/drawing/2014/main" id="{84842F37-13F3-4665-A4F6-1E25ABA83E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1" r="20587"/>
          <a:stretch>
            <a:fillRect/>
          </a:stretch>
        </p:blipFill>
        <p:spPr bwMode="auto">
          <a:xfrm>
            <a:off x="6346702" y="-1280"/>
            <a:ext cx="724941" cy="12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9B52E9F-856A-4668-B141-DF94AEF3AE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09" y="383703"/>
            <a:ext cx="1541498" cy="45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FCB06D-08D4-4F74-A68A-E1C68F4D7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642" y="1512514"/>
            <a:ext cx="8053878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CC"/>
                </a:solidFill>
                <a:latin typeface="+mj-lt"/>
              </a:defRPr>
            </a:lvl1pPr>
            <a:lvl2pPr>
              <a:defRPr sz="2000">
                <a:solidFill>
                  <a:srgbClr val="0000CC"/>
                </a:solidFill>
                <a:latin typeface="+mj-lt"/>
              </a:defRPr>
            </a:lvl2pPr>
            <a:lvl3pPr>
              <a:defRPr sz="1800">
                <a:solidFill>
                  <a:srgbClr val="0000CC"/>
                </a:solidFill>
                <a:latin typeface="+mj-lt"/>
              </a:defRPr>
            </a:lvl3pPr>
            <a:lvl4pPr>
              <a:defRPr sz="1600">
                <a:solidFill>
                  <a:srgbClr val="0000CC"/>
                </a:solidFill>
                <a:latin typeface="+mj-lt"/>
              </a:defRPr>
            </a:lvl4pPr>
            <a:lvl5pPr>
              <a:defRPr sz="1600">
                <a:solidFill>
                  <a:srgbClr val="0000CC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0434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600"/>
            <a:ext cx="6109139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-1" y="-1254"/>
            <a:ext cx="6109139" cy="12227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sz="320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6570646"/>
            <a:ext cx="9144000" cy="2874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0" y="6555257"/>
            <a:ext cx="17059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cap="small" baseline="0" dirty="0">
                <a:solidFill>
                  <a:schemeClr val="bg1"/>
                </a:solidFill>
              </a:rPr>
              <a:t>M. Díaz – </a:t>
            </a:r>
            <a:r>
              <a:rPr lang="en-GB" sz="900" i="1" cap="small" baseline="0" dirty="0" err="1">
                <a:solidFill>
                  <a:schemeClr val="bg1"/>
                </a:solidFill>
              </a:rPr>
              <a:t>Seminario</a:t>
            </a:r>
            <a:r>
              <a:rPr lang="en-GB" sz="900" i="1" cap="small" baseline="0" dirty="0">
                <a:solidFill>
                  <a:schemeClr val="bg1"/>
                </a:solidFill>
              </a:rPr>
              <a:t> de </a:t>
            </a:r>
            <a:r>
              <a:rPr lang="en-GB" sz="900" i="1" cap="small" baseline="0" dirty="0" err="1">
                <a:solidFill>
                  <a:schemeClr val="bg1"/>
                </a:solidFill>
              </a:rPr>
              <a:t>Titulación</a:t>
            </a:r>
            <a:endParaRPr lang="en-US" sz="900" i="1" cap="small" baseline="0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8720966" y="6570646"/>
            <a:ext cx="484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i="1" dirty="0">
                <a:solidFill>
                  <a:schemeClr val="bg1"/>
                </a:solidFill>
              </a:rPr>
              <a:t>#</a:t>
            </a:r>
            <a:fld id="{6EDEC258-94AE-401C-B8C5-0C5BBEB1C27C}" type="slidenum">
              <a:rPr lang="es-CL" sz="1050" i="1" smtClean="0">
                <a:solidFill>
                  <a:schemeClr val="bg1"/>
                </a:solidFill>
              </a:rPr>
              <a:t>‹Nº›</a:t>
            </a:fld>
            <a:endParaRPr lang="es-CL" sz="1050" i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-36704" y="194441"/>
            <a:ext cx="613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2"/>
          <a:srcRect t="29703" b="32749"/>
          <a:stretch/>
        </p:blipFill>
        <p:spPr>
          <a:xfrm>
            <a:off x="5909217" y="0"/>
            <a:ext cx="3234783" cy="12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786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C63A-8FC2-44C7-8804-9964AD799F6F}" type="datetime1">
              <a:rPr lang="es-CL" smtClean="0"/>
              <a:t>16-10-2018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742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6531-2E47-413E-80DC-3D073469183A}" type="datetime1">
              <a:rPr lang="es-CL" smtClean="0"/>
              <a:t>16-10-2018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711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878B-F23C-4491-92B1-C0450D970C10}" type="datetime1">
              <a:rPr lang="es-CL" smtClean="0"/>
              <a:t>16-10-2018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46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7416-89A7-4B60-AAC2-A13660BD4345}" type="datetime1">
              <a:rPr lang="es-CL" smtClean="0"/>
              <a:t>16-10-2018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052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504B-098A-46B5-BA63-C3DEE11C4738}" type="datetime1">
              <a:rPr lang="es-CL" smtClean="0"/>
              <a:t>16-10-2018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53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B1FA-9897-4600-97DD-C92B67CC2593}" type="datetime1">
              <a:rPr lang="es-CL" smtClean="0"/>
              <a:t>16-10-2018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2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7306-94A3-474E-9D47-91FBBC0E881D}" type="datetime1">
              <a:rPr lang="es-CL" smtClean="0"/>
              <a:t>16-10-2018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73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DE8A-5B73-4664-A059-9EE24132A631}" type="datetime1">
              <a:rPr lang="es-CL" smtClean="0"/>
              <a:t>16-10-2018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3982-3AF8-4565-872E-91ECBB8BD3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67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  <p:sldLayoutId id="2147483686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8.wmf"/><Relationship Id="rId5" Type="http://schemas.openxmlformats.org/officeDocument/2006/relationships/diagramQuickStyle" Target="../diagrams/quickStyle8.xml"/><Relationship Id="rId10" Type="http://schemas.openxmlformats.org/officeDocument/2006/relationships/oleObject" Target="../embeddings/oleObject2.bin"/><Relationship Id="rId4" Type="http://schemas.openxmlformats.org/officeDocument/2006/relationships/diagramLayout" Target="../diagrams/layout8.xml"/><Relationship Id="rId9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pefft.usach.c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209345" y="2903943"/>
            <a:ext cx="8738102" cy="646331"/>
          </a:xfrm>
        </p:spPr>
        <p:txBody>
          <a:bodyPr wrap="square">
            <a:spAutoFit/>
          </a:bodyPr>
          <a:lstStyle/>
          <a:p>
            <a:pPr algn="ctr" defTabSz="457200"/>
            <a:r>
              <a:rPr lang="es-CL" sz="4000" b="1" cap="small" dirty="0">
                <a:solidFill>
                  <a:srgbClr val="0000CC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Seminario de Titulo</a:t>
            </a:r>
            <a:endParaRPr lang="es-ES" sz="2000" b="1" cap="small" dirty="0">
              <a:solidFill>
                <a:srgbClr val="0000CC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5499" y="5966382"/>
            <a:ext cx="253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cap="small" dirty="0" err="1">
                <a:solidFill>
                  <a:srgbClr val="0000CC"/>
                </a:solidFill>
                <a:cs typeface="Times New Roman" panose="02020603050405020304" pitchFamily="18" charset="0"/>
              </a:rPr>
              <a:t>Semestre</a:t>
            </a:r>
            <a:r>
              <a:rPr lang="en-GB" b="1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 Primavera 2018</a:t>
            </a:r>
          </a:p>
          <a:p>
            <a:r>
              <a:rPr lang="es-CL" b="1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Prof. M</a:t>
            </a:r>
            <a:r>
              <a:rPr lang="en-GB" b="1" cap="small" dirty="0" err="1">
                <a:solidFill>
                  <a:srgbClr val="0000CC"/>
                </a:solidFill>
                <a:cs typeface="Times New Roman" panose="02020603050405020304" pitchFamily="18" charset="0"/>
              </a:rPr>
              <a:t>atías</a:t>
            </a:r>
            <a:r>
              <a:rPr lang="en-GB" b="1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 Díaz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29703" b="32749"/>
          <a:stretch/>
        </p:blipFill>
        <p:spPr>
          <a:xfrm>
            <a:off x="92798" y="0"/>
            <a:ext cx="4171384" cy="15662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992739" y="412312"/>
            <a:ext cx="304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L" b="1" dirty="0">
                <a:solidFill>
                  <a:schemeClr val="tx1">
                    <a:lumMod val="50000"/>
                  </a:schemeClr>
                </a:solidFill>
              </a:rPr>
              <a:t>Ingeniería Civil en Electricidad</a:t>
            </a:r>
          </a:p>
          <a:p>
            <a:pPr algn="r"/>
            <a:r>
              <a:rPr lang="es-CL" b="1" dirty="0">
                <a:solidFill>
                  <a:schemeClr val="tx1">
                    <a:lumMod val="50000"/>
                  </a:schemeClr>
                </a:solidFill>
              </a:rPr>
              <a:t>Mención Sistemas de Energía</a:t>
            </a:r>
          </a:p>
        </p:txBody>
      </p:sp>
    </p:spTree>
    <p:extLst>
      <p:ext uri="{BB962C8B-B14F-4D97-AF65-F5344CB8AC3E}">
        <p14:creationId xmlns:p14="http://schemas.microsoft.com/office/powerpoint/2010/main" val="49106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44900"/>
            <a:ext cx="6075947" cy="742763"/>
          </a:xfrm>
        </p:spPr>
        <p:txBody>
          <a:bodyPr/>
          <a:lstStyle/>
          <a:p>
            <a:pPr algn="ctr"/>
            <a:r>
              <a:rPr lang="es-CL" dirty="0">
                <a:latin typeface="+mn-lt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42338" y="1666430"/>
            <a:ext cx="6664959" cy="32901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Presentación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Descripción de la Asignatura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Proyecto STING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Planificación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Evaluación</a:t>
            </a:r>
            <a:endParaRPr lang="en-GB" sz="3200" cap="small" dirty="0">
              <a:solidFill>
                <a:schemeClr val="bg2">
                  <a:lumMod val="9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1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46D4C-CB14-492D-8829-DF7AED2C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Proyecto STING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0811B9-2AD1-421C-9888-5BAEBA38488C}"/>
              </a:ext>
            </a:extLst>
          </p:cNvPr>
          <p:cNvSpPr txBox="1"/>
          <p:nvPr/>
        </p:nvSpPr>
        <p:spPr>
          <a:xfrm>
            <a:off x="338138" y="2951895"/>
            <a:ext cx="8467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00CC"/>
                </a:solidFill>
              </a:rPr>
              <a:t>Objetivo general: </a:t>
            </a:r>
            <a:r>
              <a:rPr lang="es-ES" sz="2000" dirty="0">
                <a:solidFill>
                  <a:srgbClr val="0000CC"/>
                </a:solidFill>
              </a:rPr>
              <a:t>Fortalecer la formación en Ingeniería en la Universidad de Santiago de Chile mediante del trabajo conjunto con la Universidad Técnica de </a:t>
            </a:r>
            <a:r>
              <a:rPr lang="es-ES" sz="2000" dirty="0" err="1">
                <a:solidFill>
                  <a:srgbClr val="0000CC"/>
                </a:solidFill>
              </a:rPr>
              <a:t>Dresden</a:t>
            </a:r>
            <a:r>
              <a:rPr lang="es-ES" sz="2000" dirty="0">
                <a:solidFill>
                  <a:srgbClr val="0000CC"/>
                </a:solidFill>
              </a:rPr>
              <a:t>, Alemania y con empresas alemanas y chilenas que laboran en Chile.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5206EB-2A3D-4076-933F-B0B1ADA67A3B}"/>
              </a:ext>
            </a:extLst>
          </p:cNvPr>
          <p:cNvSpPr/>
          <p:nvPr/>
        </p:nvSpPr>
        <p:spPr>
          <a:xfrm>
            <a:off x="338138" y="1397675"/>
            <a:ext cx="8412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STING: Stärkung der Ingenieurausbildung an  chilenisden Hochschulen durch Praxispartnerschaften.</a:t>
            </a:r>
          </a:p>
          <a:p>
            <a:pPr algn="ctr"/>
            <a:endParaRPr lang="de-DE" b="1" dirty="0"/>
          </a:p>
          <a:p>
            <a:pPr algn="ctr"/>
            <a:r>
              <a:rPr lang="es-ES" b="1" dirty="0"/>
              <a:t>Fortalecimiento de la formación de ingenieros en universidades chilenas a través de aplicaciones prácticas en empresas.</a:t>
            </a:r>
            <a:endParaRPr lang="es-CL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940988-9B7F-4F75-8A8C-58EDA09C876B}"/>
              </a:ext>
            </a:extLst>
          </p:cNvPr>
          <p:cNvSpPr/>
          <p:nvPr/>
        </p:nvSpPr>
        <p:spPr>
          <a:xfrm>
            <a:off x="701675" y="4106005"/>
            <a:ext cx="774065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00CC"/>
                </a:solidFill>
              </a:rPr>
              <a:t>Proyecto piloto </a:t>
            </a:r>
            <a:r>
              <a:rPr lang="es-ES" sz="1600" dirty="0">
                <a:solidFill>
                  <a:srgbClr val="0000CC"/>
                </a:solidFill>
              </a:rPr>
              <a:t>en la FING para institucionalizar el desarrollo de memorias en empresas como parte fundamental de la Vinculación con el Medio.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00CC"/>
                </a:solidFill>
              </a:rPr>
              <a:t>Participantes</a:t>
            </a:r>
            <a:r>
              <a:rPr lang="es-ES" sz="1600" dirty="0">
                <a:solidFill>
                  <a:srgbClr val="0000CC"/>
                </a:solidFill>
              </a:rPr>
              <a:t>: Departamento Ingeniería Eléctrica y Departamento Ingeniería Mecánica.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00CC"/>
                </a:solidFill>
              </a:rPr>
              <a:t>Equipo Base</a:t>
            </a:r>
            <a:r>
              <a:rPr lang="es-ES" sz="1600" dirty="0">
                <a:solidFill>
                  <a:srgbClr val="0000CC"/>
                </a:solidFill>
              </a:rPr>
              <a:t>: Dr. Matías Díaz y Dr.-Ing. Félix Rojas (Ing. Eléctrica); Dr.-Ing. Edmundo Sepúlveda y M. Sc. Francisco Valenzuela (Coordinador) (Ing. Mecánica).</a:t>
            </a:r>
          </a:p>
          <a:p>
            <a:pPr marL="285750" indent="-285750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00CC"/>
                </a:solidFill>
              </a:rPr>
              <a:t>Empresas participantes:</a:t>
            </a:r>
            <a:r>
              <a:rPr lang="es-ES" sz="1600" dirty="0">
                <a:solidFill>
                  <a:srgbClr val="0000CC"/>
                </a:solidFill>
              </a:rPr>
              <a:t> FESTO, REXROTH BOSCH, INAPLAS, ELECMETAL, ABB, COMISIÓN NACIONAL DE ENERGÍA NUCLEAR, GERDAU AZA</a:t>
            </a:r>
            <a:endParaRPr lang="es-CL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44900"/>
            <a:ext cx="6075947" cy="742763"/>
          </a:xfrm>
        </p:spPr>
        <p:txBody>
          <a:bodyPr/>
          <a:lstStyle/>
          <a:p>
            <a:pPr algn="ctr"/>
            <a:r>
              <a:rPr lang="es-CL" dirty="0">
                <a:latin typeface="+mn-lt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42338" y="1666430"/>
            <a:ext cx="6664959" cy="32901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Presentación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Descripción de la Asignatura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Proyecto STING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Planificación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Evaluación</a:t>
            </a:r>
            <a:endParaRPr lang="en-GB" sz="3200" cap="small" dirty="0">
              <a:solidFill>
                <a:schemeClr val="bg2">
                  <a:lumMod val="9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BFA7-5F46-44FC-831A-9D0FDAA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Planificación de la Asignatura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CFD1EB-F850-443C-9359-EC352E998E0A}"/>
              </a:ext>
            </a:extLst>
          </p:cNvPr>
          <p:cNvGraphicFramePr/>
          <p:nvPr>
            <p:extLst/>
          </p:nvPr>
        </p:nvGraphicFramePr>
        <p:xfrm>
          <a:off x="394525" y="1573647"/>
          <a:ext cx="6109138" cy="499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7EB884B-537E-4CA1-BF51-B656D34D07AD}"/>
              </a:ext>
            </a:extLst>
          </p:cNvPr>
          <p:cNvSpPr txBox="1"/>
          <p:nvPr/>
        </p:nvSpPr>
        <p:spPr>
          <a:xfrm>
            <a:off x="0" y="1167973"/>
            <a:ext cx="355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Organisation of the course</a:t>
            </a:r>
          </a:p>
        </p:txBody>
      </p:sp>
    </p:spTree>
    <p:extLst>
      <p:ext uri="{BB962C8B-B14F-4D97-AF65-F5344CB8AC3E}">
        <p14:creationId xmlns:p14="http://schemas.microsoft.com/office/powerpoint/2010/main" val="161469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BFA7-5F46-44FC-831A-9D0FDAA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Planificación de la Asignatura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8C3E316-67AC-4201-AD8B-275EA98F127F}"/>
              </a:ext>
            </a:extLst>
          </p:cNvPr>
          <p:cNvSpPr txBox="1"/>
          <p:nvPr/>
        </p:nvSpPr>
        <p:spPr>
          <a:xfrm>
            <a:off x="178904" y="1314406"/>
            <a:ext cx="122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Syllabus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148316-53FD-4327-974D-BFBE84AFB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4391"/>
              </p:ext>
            </p:extLst>
          </p:nvPr>
        </p:nvGraphicFramePr>
        <p:xfrm>
          <a:off x="1040160" y="1866514"/>
          <a:ext cx="7063680" cy="3967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359">
                  <a:extLst>
                    <a:ext uri="{9D8B030D-6E8A-4147-A177-3AD203B41FA5}">
                      <a16:colId xmlns:a16="http://schemas.microsoft.com/office/drawing/2014/main" val="1948991285"/>
                    </a:ext>
                  </a:extLst>
                </a:gridCol>
                <a:gridCol w="678113">
                  <a:extLst>
                    <a:ext uri="{9D8B030D-6E8A-4147-A177-3AD203B41FA5}">
                      <a16:colId xmlns:a16="http://schemas.microsoft.com/office/drawing/2014/main" val="1862902200"/>
                    </a:ext>
                  </a:extLst>
                </a:gridCol>
                <a:gridCol w="678113">
                  <a:extLst>
                    <a:ext uri="{9D8B030D-6E8A-4147-A177-3AD203B41FA5}">
                      <a16:colId xmlns:a16="http://schemas.microsoft.com/office/drawing/2014/main" val="1824274446"/>
                    </a:ext>
                  </a:extLst>
                </a:gridCol>
                <a:gridCol w="2938490">
                  <a:extLst>
                    <a:ext uri="{9D8B030D-6E8A-4147-A177-3AD203B41FA5}">
                      <a16:colId xmlns:a16="http://schemas.microsoft.com/office/drawing/2014/main" val="2395450749"/>
                    </a:ext>
                  </a:extLst>
                </a:gridCol>
                <a:gridCol w="949359">
                  <a:extLst>
                    <a:ext uri="{9D8B030D-6E8A-4147-A177-3AD203B41FA5}">
                      <a16:colId xmlns:a16="http://schemas.microsoft.com/office/drawing/2014/main" val="196574667"/>
                    </a:ext>
                  </a:extLst>
                </a:gridCol>
                <a:gridCol w="870246">
                  <a:extLst>
                    <a:ext uri="{9D8B030D-6E8A-4147-A177-3AD203B41FA5}">
                      <a16:colId xmlns:a16="http://schemas.microsoft.com/office/drawing/2014/main" val="1860604994"/>
                    </a:ext>
                  </a:extLst>
                </a:gridCol>
              </a:tblGrid>
              <a:tr h="154455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Date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Activity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Description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Responsable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770421"/>
                  </a:ext>
                </a:extLst>
              </a:tr>
              <a:tr h="31626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Electrical engineering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Mechanical engineering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extLst>
                  <a:ext uri="{0D108BD9-81ED-4DB2-BD59-A6C34878D82A}">
                    <a16:rowId xmlns:a16="http://schemas.microsoft.com/office/drawing/2014/main" val="1995797826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16-10-2018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Leeson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Thesis objetives &amp; Structure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rowSpan="17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Prof: Matias Diaz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Alessandro Avagliano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extLst>
                  <a:ext uri="{0D108BD9-81ED-4DB2-BD59-A6C34878D82A}">
                    <a16:rowId xmlns:a16="http://schemas.microsoft.com/office/drawing/2014/main" val="2987160822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23-10-2018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Free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University regulations &amp; bibliographic references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287972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30-10-2018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Leeson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State of the art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Ernesto Castillo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extLst>
                  <a:ext uri="{0D108BD9-81ED-4DB2-BD59-A6C34878D82A}">
                    <a16:rowId xmlns:a16="http://schemas.microsoft.com/office/drawing/2014/main" val="1034022774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06-11-2018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Free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State of the art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652011"/>
                  </a:ext>
                </a:extLst>
              </a:tr>
              <a:tr h="32361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13-11-2018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Lesson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Softwares to be used in the development of the thesis - First Report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671696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20-11-2018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Free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Intelectual Property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464603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27-11-2018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Talk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Intelectual Property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265639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04-12-2018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Talk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Continuos improvement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Francisco Valenzuela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extLst>
                  <a:ext uri="{0D108BD9-81ED-4DB2-BD59-A6C34878D82A}">
                    <a16:rowId xmlns:a16="http://schemas.microsoft.com/office/drawing/2014/main" val="3926375431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11-12-2018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Free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Planning of the thesis project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652105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18-12-2018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Lesson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Second Report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>
                          <a:effectLst/>
                        </a:rPr>
                        <a:t>Edmundo Sepulveda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extLst>
                  <a:ext uri="{0D108BD9-81ED-4DB2-BD59-A6C34878D82A}">
                    <a16:rowId xmlns:a16="http://schemas.microsoft.com/office/drawing/2014/main" val="3512400441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25-12-2018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Talk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Oral presentation Skills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616595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01-01-2019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Lesson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Control tools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783013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08-01-2019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Lesson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Third Report 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10355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15-01-2019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Leeson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Presentations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1000" u="none" strike="noStrike" dirty="0">
                          <a:effectLst/>
                        </a:rPr>
                        <a:t>Alessandro </a:t>
                      </a:r>
                      <a:r>
                        <a:rPr lang="es-CL" sz="1000" u="none" strike="noStrike" dirty="0" err="1">
                          <a:effectLst/>
                        </a:rPr>
                        <a:t>Avagliano</a:t>
                      </a:r>
                      <a:r>
                        <a:rPr lang="es-CL" sz="1000" u="none" strike="noStrike" dirty="0">
                          <a:effectLst/>
                        </a:rPr>
                        <a:t> Ernesto Castillo Edmundo </a:t>
                      </a:r>
                      <a:r>
                        <a:rPr lang="es-CL" sz="1000" u="none" strike="noStrike" dirty="0" err="1">
                          <a:effectLst/>
                        </a:rPr>
                        <a:t>Sepulveda</a:t>
                      </a:r>
                      <a:r>
                        <a:rPr lang="es-CL" sz="1000" u="none" strike="noStrike" dirty="0">
                          <a:effectLst/>
                        </a:rPr>
                        <a:t> Francisco Valenzuela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ctr"/>
                </a:tc>
                <a:extLst>
                  <a:ext uri="{0D108BD9-81ED-4DB2-BD59-A6C34878D82A}">
                    <a16:rowId xmlns:a16="http://schemas.microsoft.com/office/drawing/2014/main" val="3751446692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22-01-2019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Leeson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Presentations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014211"/>
                  </a:ext>
                </a:extLst>
              </a:tr>
              <a:tr h="169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29-01-2019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16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Leeson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Presentations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375849"/>
                  </a:ext>
                </a:extLst>
              </a:tr>
              <a:tr h="62958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05-03-2019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Week 17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>
                          <a:effectLst/>
                        </a:rPr>
                        <a:t>Leeson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000" u="none" strike="noStrike" dirty="0" err="1">
                          <a:effectLst/>
                        </a:rPr>
                        <a:t>Presentations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9" marR="8079" marT="8079" marB="0" anchor="b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57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BFA7-5F46-44FC-831A-9D0FDAA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Planificación de la Asignatura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ACFD1EB-F850-443C-9359-EC352E998E0A}"/>
              </a:ext>
            </a:extLst>
          </p:cNvPr>
          <p:cNvGraphicFramePr/>
          <p:nvPr/>
        </p:nvGraphicFramePr>
        <p:xfrm>
          <a:off x="394525" y="1573647"/>
          <a:ext cx="4957122" cy="499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17EB884B-537E-4CA1-BF51-B656D34D07AD}"/>
              </a:ext>
            </a:extLst>
          </p:cNvPr>
          <p:cNvSpPr txBox="1"/>
          <p:nvPr/>
        </p:nvSpPr>
        <p:spPr>
          <a:xfrm>
            <a:off x="86627" y="1430476"/>
            <a:ext cx="355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Organisation of the course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EEDAE7A-0E0B-4A31-B5A9-43052BEB4C35}"/>
              </a:ext>
            </a:extLst>
          </p:cNvPr>
          <p:cNvGraphicFramePr/>
          <p:nvPr>
            <p:extLst/>
          </p:nvPr>
        </p:nvGraphicFramePr>
        <p:xfrm>
          <a:off x="4870384" y="2560320"/>
          <a:ext cx="4095578" cy="248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5B47F38-C845-4B6F-9859-6C916A7EEF68}"/>
              </a:ext>
            </a:extLst>
          </p:cNvPr>
          <p:cNvSpPr txBox="1"/>
          <p:nvPr/>
        </p:nvSpPr>
        <p:spPr>
          <a:xfrm>
            <a:off x="4351751" y="1430476"/>
            <a:ext cx="13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L"/>
            </a:defPPr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27290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BFA7-5F46-44FC-831A-9D0FDAA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Planificación de la Asignatura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3C2EC3-F819-4F8C-8548-8ED07926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86" y="1778000"/>
            <a:ext cx="3027673" cy="3835400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F2607DE-E355-4DA0-9C8C-DA0F515DB495}"/>
              </a:ext>
            </a:extLst>
          </p:cNvPr>
          <p:cNvGraphicFramePr/>
          <p:nvPr>
            <p:extLst/>
          </p:nvPr>
        </p:nvGraphicFramePr>
        <p:xfrm>
          <a:off x="375386" y="2454040"/>
          <a:ext cx="4095578" cy="248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576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BFA7-5F46-44FC-831A-9D0FDAA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Planificación de la Asignatura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FA4FC05-AEA6-4C15-828C-1EDA3F72332D}"/>
              </a:ext>
            </a:extLst>
          </p:cNvPr>
          <p:cNvGraphicFramePr/>
          <p:nvPr>
            <p:extLst/>
          </p:nvPr>
        </p:nvGraphicFramePr>
        <p:xfrm>
          <a:off x="211756" y="2521417"/>
          <a:ext cx="4095578" cy="248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ADF5702-2B7B-43FA-BF52-D07E31E311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3038" y="1591324"/>
          <a:ext cx="3889612" cy="2560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6161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 err="1"/>
                        <a:t>OyN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Why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topic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required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DP1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Problem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Description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EdA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State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Art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General and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specific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goals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DyA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Scope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proposal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AP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Personal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Contribution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61672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Work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Structure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96783"/>
                  </a:ext>
                </a:extLst>
              </a:tr>
            </a:tbl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907FB63-D497-435B-8C61-C92DD9908D4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84281" y="4523724"/>
          <a:ext cx="36671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Objeto empaquetador del shell" showAsIcon="1" r:id="rId8" imgW="3667320" imgH="481320" progId="Package">
                  <p:embed/>
                </p:oleObj>
              </mc:Choice>
              <mc:Fallback>
                <p:oleObj name="Objeto empaquetador del shell" showAsIcon="1" r:id="rId8" imgW="3667320" imgH="481320" progId="Packag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7907FB63-D497-435B-8C61-C92DD9908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4281" y="4523724"/>
                        <a:ext cx="366712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381FA1D-B161-46D3-8BF6-38FE4EEC59B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784280" y="5266676"/>
          <a:ext cx="36671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Objeto empaquetador del shell" showAsIcon="1" r:id="rId10" imgW="3667320" imgH="481320" progId="Package">
                  <p:embed/>
                </p:oleObj>
              </mc:Choice>
              <mc:Fallback>
                <p:oleObj name="Objeto empaquetador del shell" showAsIcon="1" r:id="rId10" imgW="3667320" imgH="481320" progId="Packag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381FA1D-B161-46D3-8BF6-38FE4EEC5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4280" y="5266676"/>
                        <a:ext cx="366712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89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/>
          <a:lstStyle/>
          <a:p>
            <a:pPr algn="ctr"/>
            <a:r>
              <a:rPr lang="es-CL" dirty="0"/>
              <a:t>Planificación de la Asignatura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1682460" y="3477127"/>
            <a:ext cx="3180230" cy="513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s-CL" sz="2400" b="1" dirty="0">
                <a:solidFill>
                  <a:srgbClr val="0000CC"/>
                </a:solidFill>
              </a:rPr>
              <a:t>Gestores de referencias</a:t>
            </a:r>
            <a:endParaRPr lang="en-GB" sz="2400" b="1" dirty="0">
              <a:solidFill>
                <a:srgbClr val="0000CC"/>
              </a:solidFill>
            </a:endParaRPr>
          </a:p>
        </p:txBody>
      </p:sp>
      <p:sp>
        <p:nvSpPr>
          <p:cNvPr id="3" name="AutoShape 2" descr="Resultado de imagen para latex program ic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Resultado de imagen para latex program icon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Resultado de imagen para latex program icon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38" y="2088861"/>
            <a:ext cx="2289912" cy="9464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179" y="1969183"/>
            <a:ext cx="1109641" cy="106612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682460" y="1399739"/>
            <a:ext cx="3015954" cy="513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s-CL" sz="2400" b="1" dirty="0">
                <a:solidFill>
                  <a:srgbClr val="0000CC"/>
                </a:solidFill>
              </a:rPr>
              <a:t>Procesadores de texto</a:t>
            </a:r>
            <a:endParaRPr lang="en-GB" sz="2400" b="1" dirty="0">
              <a:solidFill>
                <a:srgbClr val="0000CC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980" y="4091550"/>
            <a:ext cx="1338262" cy="13436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3" y="4198542"/>
            <a:ext cx="1195387" cy="12096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474" y="2562084"/>
            <a:ext cx="1304925" cy="1333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063" y="4091550"/>
            <a:ext cx="1325746" cy="121251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251382" y="2041199"/>
            <a:ext cx="2589107" cy="513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s-CL" sz="2400" b="1" dirty="0">
                <a:solidFill>
                  <a:srgbClr val="0000CC"/>
                </a:solidFill>
              </a:rPr>
              <a:t>Editores de Figuras</a:t>
            </a:r>
            <a:endParaRPr lang="en-GB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25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BFA7-5F46-44FC-831A-9D0FDAA6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Planificación de la Asignatura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FA4FC05-AEA6-4C15-828C-1EDA3F72332D}"/>
              </a:ext>
            </a:extLst>
          </p:cNvPr>
          <p:cNvGraphicFramePr/>
          <p:nvPr>
            <p:extLst/>
          </p:nvPr>
        </p:nvGraphicFramePr>
        <p:xfrm>
          <a:off x="211756" y="2521417"/>
          <a:ext cx="4095578" cy="248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ADF5702-2B7B-43FA-BF52-D07E31E311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0" y="1407643"/>
          <a:ext cx="3889612" cy="2560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6161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 err="1"/>
                        <a:t>OyN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Why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is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topic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required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DP1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Problem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Description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EdA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State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Art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General and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specific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goals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DyA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Scope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proposal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AP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Personal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Contribution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61672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Work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Structure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9678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9937761-719B-440E-AC88-B9777FD585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0" y="3967963"/>
          <a:ext cx="3889612" cy="237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0259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9353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/>
                        <a:t>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Key Performance </a:t>
                      </a:r>
                      <a:r>
                        <a:rPr lang="es-CL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Indicators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PI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Intelectual </a:t>
                      </a:r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S&amp;H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Requiered</a:t>
                      </a:r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Software &amp; Hardware </a:t>
                      </a:r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tools</a:t>
                      </a:r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CG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</a:t>
                      </a:r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ZOB (</a:t>
                      </a:r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Pflichtinhef</a:t>
                      </a:r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FyO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Format</a:t>
                      </a:r>
                      <a:r>
                        <a:rPr lang="es-CL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CL" sz="18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ortography</a:t>
                      </a:r>
                      <a:endParaRPr lang="en-US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</a:tbl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F3315C9-68A3-4166-BA01-D6E7126841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04701" y="5821177"/>
          <a:ext cx="13096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Objeto empaquetador del shell" showAsIcon="1" r:id="rId8" imgW="1309320" imgH="481320" progId="Package">
                  <p:embed/>
                </p:oleObj>
              </mc:Choice>
              <mc:Fallback>
                <p:oleObj name="Objeto empaquetador del shell" showAsIcon="1" r:id="rId8" imgW="1309320" imgH="481320" progId="Packag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F3315C9-68A3-4166-BA01-D6E712684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4701" y="5821177"/>
                        <a:ext cx="1309687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72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44900"/>
            <a:ext cx="6075947" cy="742763"/>
          </a:xfrm>
        </p:spPr>
        <p:txBody>
          <a:bodyPr/>
          <a:lstStyle/>
          <a:p>
            <a:pPr algn="ctr"/>
            <a:r>
              <a:rPr lang="es-CL" dirty="0">
                <a:latin typeface="+mn-lt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42338" y="1666430"/>
            <a:ext cx="6664959" cy="32901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Presentación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Descripción de la Asignatura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Proyecto STING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Planificación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Evaluación</a:t>
            </a:r>
            <a:endParaRPr lang="en-GB" sz="3200" cap="small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7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44900"/>
            <a:ext cx="6075947" cy="742763"/>
          </a:xfrm>
        </p:spPr>
        <p:txBody>
          <a:bodyPr/>
          <a:lstStyle/>
          <a:p>
            <a:pPr algn="ctr"/>
            <a:r>
              <a:rPr lang="es-CL" dirty="0">
                <a:latin typeface="+mn-lt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42338" y="1666430"/>
            <a:ext cx="6664959" cy="32901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Presentación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Descripción de la Asignatura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Proyecto STING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Planificación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Evaluación</a:t>
            </a:r>
            <a:endParaRPr lang="en-GB" sz="3200" cap="small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7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9BFA7-5F46-44FC-831A-9D0FDAA6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de la </a:t>
            </a:r>
            <a:br>
              <a:rPr lang="es-CL" dirty="0"/>
            </a:br>
            <a:r>
              <a:rPr lang="es-CL" dirty="0"/>
              <a:t>Asignatura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5633A03-8B67-4EC0-B2C3-AB8E6CC0CEEB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34770" y="2445206"/>
          <a:ext cx="6824658" cy="222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873">
                  <a:extLst>
                    <a:ext uri="{9D8B030D-6E8A-4147-A177-3AD203B41FA5}">
                      <a16:colId xmlns:a16="http://schemas.microsoft.com/office/drawing/2014/main" val="2877024842"/>
                    </a:ext>
                  </a:extLst>
                </a:gridCol>
                <a:gridCol w="474785">
                  <a:extLst>
                    <a:ext uri="{9D8B030D-6E8A-4147-A177-3AD203B41FA5}">
                      <a16:colId xmlns:a16="http://schemas.microsoft.com/office/drawing/2014/main" val="30427759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88352057"/>
                    </a:ext>
                  </a:extLst>
                </a:gridCol>
              </a:tblGrid>
              <a:tr h="383364">
                <a:tc>
                  <a:txBody>
                    <a:bodyPr/>
                    <a:lstStyle/>
                    <a:p>
                      <a:r>
                        <a:rPr lang="es-CL" dirty="0" err="1"/>
                        <a:t>Evaluation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Milestones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1174"/>
                  </a:ext>
                </a:extLst>
              </a:tr>
              <a:tr h="442503">
                <a:tc>
                  <a:txBody>
                    <a:bodyPr/>
                    <a:lstStyle/>
                    <a:p>
                      <a:r>
                        <a:rPr lang="es-CL" b="1" dirty="0"/>
                        <a:t>E1.-Summary </a:t>
                      </a:r>
                      <a:r>
                        <a:rPr lang="es-CL" b="1" dirty="0" err="1"/>
                        <a:t>of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the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Proposed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Thesis</a:t>
                      </a:r>
                      <a:r>
                        <a:rPr lang="es-CL" b="1" dirty="0"/>
                        <a:t>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Week</a:t>
                      </a:r>
                      <a:r>
                        <a:rPr lang="es-CL" dirty="0"/>
                        <a:t> 5/17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14575"/>
                  </a:ext>
                </a:extLst>
              </a:tr>
              <a:tr h="438431">
                <a:tc>
                  <a:txBody>
                    <a:bodyPr/>
                    <a:lstStyle/>
                    <a:p>
                      <a:r>
                        <a:rPr lang="es-CL" b="1" dirty="0"/>
                        <a:t>E2.- </a:t>
                      </a:r>
                      <a:r>
                        <a:rPr lang="es-CL" b="1" dirty="0" err="1"/>
                        <a:t>Partial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Thesis</a:t>
                      </a:r>
                      <a:r>
                        <a:rPr lang="es-CL" b="1" dirty="0"/>
                        <a:t> Project </a:t>
                      </a:r>
                      <a:r>
                        <a:rPr lang="es-CL" b="1" dirty="0" err="1"/>
                        <a:t>Report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Week</a:t>
                      </a:r>
                      <a:r>
                        <a:rPr lang="es-CL" dirty="0"/>
                        <a:t> 10/17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69907"/>
                  </a:ext>
                </a:extLst>
              </a:tr>
              <a:tr h="383364">
                <a:tc>
                  <a:txBody>
                    <a:bodyPr/>
                    <a:lstStyle/>
                    <a:p>
                      <a:r>
                        <a:rPr lang="es-CL" b="1" dirty="0"/>
                        <a:t>E3.- Final </a:t>
                      </a:r>
                      <a:r>
                        <a:rPr lang="es-CL" b="1" dirty="0" err="1"/>
                        <a:t>Thesis</a:t>
                      </a:r>
                      <a:r>
                        <a:rPr lang="es-CL" b="1" dirty="0"/>
                        <a:t> Project </a:t>
                      </a:r>
                      <a:r>
                        <a:rPr lang="es-CL" b="1" dirty="0" err="1"/>
                        <a:t>Report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Week</a:t>
                      </a:r>
                      <a:r>
                        <a:rPr lang="es-CL" dirty="0"/>
                        <a:t> 15/17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39621"/>
                  </a:ext>
                </a:extLst>
              </a:tr>
              <a:tr h="383364">
                <a:tc>
                  <a:txBody>
                    <a:bodyPr/>
                    <a:lstStyle/>
                    <a:p>
                      <a:r>
                        <a:rPr lang="es-CL" b="1" dirty="0"/>
                        <a:t>E4.- Final </a:t>
                      </a:r>
                      <a:r>
                        <a:rPr lang="en-US" b="1" noProof="0" dirty="0"/>
                        <a:t>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Week</a:t>
                      </a:r>
                      <a:r>
                        <a:rPr lang="es-CL" dirty="0"/>
                        <a:t> 16,17/17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99337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C44439B-130A-4B07-ADD2-4DAB2DC256FA}"/>
              </a:ext>
            </a:extLst>
          </p:cNvPr>
          <p:cNvSpPr txBox="1"/>
          <p:nvPr/>
        </p:nvSpPr>
        <p:spPr>
          <a:xfrm>
            <a:off x="300251" y="1542197"/>
            <a:ext cx="334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OVERVIEW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79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12F4-C77F-4689-9D20-14E77CE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de la </a:t>
            </a:r>
            <a:br>
              <a:rPr lang="es-CL" dirty="0"/>
            </a:br>
            <a:r>
              <a:rPr lang="es-CL" dirty="0"/>
              <a:t>Asignatura</a:t>
            </a:r>
            <a:br>
              <a:rPr lang="es-CL" dirty="0"/>
            </a:b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2B9084-A821-4D1E-89C0-3D91F3E81780}"/>
              </a:ext>
            </a:extLst>
          </p:cNvPr>
          <p:cNvSpPr txBox="1"/>
          <p:nvPr/>
        </p:nvSpPr>
        <p:spPr>
          <a:xfrm>
            <a:off x="300251" y="1405871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E1.-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Summary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proposed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topic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thesis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224B4B68-309C-494E-87AE-E099386A17D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00251" y="2325529"/>
          <a:ext cx="3466412" cy="126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812">
                  <a:extLst>
                    <a:ext uri="{9D8B030D-6E8A-4147-A177-3AD203B41FA5}">
                      <a16:colId xmlns:a16="http://schemas.microsoft.com/office/drawing/2014/main" val="2877024842"/>
                    </a:ext>
                  </a:extLst>
                </a:gridCol>
                <a:gridCol w="648018">
                  <a:extLst>
                    <a:ext uri="{9D8B030D-6E8A-4147-A177-3AD203B41FA5}">
                      <a16:colId xmlns:a16="http://schemas.microsoft.com/office/drawing/2014/main" val="3042775902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4088352057"/>
                    </a:ext>
                  </a:extLst>
                </a:gridCol>
                <a:gridCol w="603377">
                  <a:extLst>
                    <a:ext uri="{9D8B030D-6E8A-4147-A177-3AD203B41FA5}">
                      <a16:colId xmlns:a16="http://schemas.microsoft.com/office/drawing/2014/main" val="4157790371"/>
                    </a:ext>
                  </a:extLst>
                </a:gridCol>
              </a:tblGrid>
              <a:tr h="383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DP1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1174"/>
                  </a:ext>
                </a:extLst>
              </a:tr>
              <a:tr h="438431">
                <a:tc>
                  <a:txBody>
                    <a:bodyPr/>
                    <a:lstStyle/>
                    <a:p>
                      <a:r>
                        <a:rPr lang="es-CL" b="1" dirty="0" err="1"/>
                        <a:t>Weighing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69907"/>
                  </a:ext>
                </a:extLst>
              </a:tr>
              <a:tr h="438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 err="1"/>
                        <a:t>Evaluated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Unit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19468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1FE3423-23F3-4BBA-8E52-B39AFA8EA41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0251" y="3920638"/>
          <a:ext cx="3889612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6161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EdA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State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the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Art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DP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Problem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Descripcion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DP1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Proposal</a:t>
                      </a:r>
                      <a:r>
                        <a:rPr lang="es-CL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CL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Descripcion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17A503E7-83FC-4B2E-ADBA-2FA157E7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962" y="2172554"/>
            <a:ext cx="302767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12F4-C77F-4689-9D20-14E77CE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de la </a:t>
            </a:r>
            <a:br>
              <a:rPr lang="es-CL" dirty="0"/>
            </a:br>
            <a:r>
              <a:rPr lang="es-CL" dirty="0"/>
              <a:t>Asignatura</a:t>
            </a:r>
            <a:br>
              <a:rPr lang="es-CL" dirty="0"/>
            </a:b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2B9084-A821-4D1E-89C0-3D91F3E81780}"/>
              </a:ext>
            </a:extLst>
          </p:cNvPr>
          <p:cNvSpPr txBox="1"/>
          <p:nvPr/>
        </p:nvSpPr>
        <p:spPr>
          <a:xfrm>
            <a:off x="300251" y="1405871"/>
            <a:ext cx="735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E2.-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Partial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Report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224B4B68-309C-494E-87AE-E099386A17D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7546" y="2126972"/>
          <a:ext cx="7590993" cy="126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812">
                  <a:extLst>
                    <a:ext uri="{9D8B030D-6E8A-4147-A177-3AD203B41FA5}">
                      <a16:colId xmlns:a16="http://schemas.microsoft.com/office/drawing/2014/main" val="2877024842"/>
                    </a:ext>
                  </a:extLst>
                </a:gridCol>
                <a:gridCol w="648018">
                  <a:extLst>
                    <a:ext uri="{9D8B030D-6E8A-4147-A177-3AD203B41FA5}">
                      <a16:colId xmlns:a16="http://schemas.microsoft.com/office/drawing/2014/main" val="3042775902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4088352057"/>
                    </a:ext>
                  </a:extLst>
                </a:gridCol>
                <a:gridCol w="603377">
                  <a:extLst>
                    <a:ext uri="{9D8B030D-6E8A-4147-A177-3AD203B41FA5}">
                      <a16:colId xmlns:a16="http://schemas.microsoft.com/office/drawing/2014/main" val="415779037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3939864415"/>
                    </a:ext>
                  </a:extLst>
                </a:gridCol>
                <a:gridCol w="625793">
                  <a:extLst>
                    <a:ext uri="{9D8B030D-6E8A-4147-A177-3AD203B41FA5}">
                      <a16:colId xmlns:a16="http://schemas.microsoft.com/office/drawing/2014/main" val="1530344745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3736938337"/>
                    </a:ext>
                  </a:extLst>
                </a:gridCol>
                <a:gridCol w="463487">
                  <a:extLst>
                    <a:ext uri="{9D8B030D-6E8A-4147-A177-3AD203B41FA5}">
                      <a16:colId xmlns:a16="http://schemas.microsoft.com/office/drawing/2014/main" val="2994038864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586106839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66779074"/>
                    </a:ext>
                  </a:extLst>
                </a:gridCol>
                <a:gridCol w="648018">
                  <a:extLst>
                    <a:ext uri="{9D8B030D-6E8A-4147-A177-3AD203B41FA5}">
                      <a16:colId xmlns:a16="http://schemas.microsoft.com/office/drawing/2014/main" val="1964749111"/>
                    </a:ext>
                  </a:extLst>
                </a:gridCol>
              </a:tblGrid>
              <a:tr h="383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OyN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DyA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S&amp;H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1174"/>
                  </a:ext>
                </a:extLst>
              </a:tr>
              <a:tr h="438431">
                <a:tc>
                  <a:txBody>
                    <a:bodyPr/>
                    <a:lstStyle/>
                    <a:p>
                      <a:r>
                        <a:rPr lang="es-CL" b="1" dirty="0" err="1"/>
                        <a:t>Weighing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69907"/>
                  </a:ext>
                </a:extLst>
              </a:tr>
              <a:tr h="438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 err="1"/>
                        <a:t>Evaluated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Unit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19468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090DE72-30A5-4A26-ADBB-8AFFBEF92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256629"/>
              </p:ext>
            </p:extLst>
          </p:nvPr>
        </p:nvGraphicFramePr>
        <p:xfrm>
          <a:off x="300251" y="3920638"/>
          <a:ext cx="3889612" cy="2560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6161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 err="1"/>
                        <a:t>OyN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Why is the topic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DP1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Problem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EdA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State of the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General and specific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DyA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Scope of the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AP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Personal 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61672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Work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9678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C51DA15-EFB9-48C3-A312-86262FFCB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045577"/>
              </p:ext>
            </p:extLst>
          </p:nvPr>
        </p:nvGraphicFramePr>
        <p:xfrm>
          <a:off x="4572000" y="3920638"/>
          <a:ext cx="3691469" cy="237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8018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/>
                        <a:t>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Key Performance Indicators</a:t>
                      </a:r>
                      <a:endParaRPr lang="en-GB" b="1" noProof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PI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Intelectual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S&amp;H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Required Software &amp; Hardware tools.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CG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based on ZOB (Pflichtinhef).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FyO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Format and orthography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771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12F4-C77F-4689-9D20-14E77CE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de la </a:t>
            </a:r>
            <a:br>
              <a:rPr lang="es-CL" dirty="0"/>
            </a:br>
            <a:r>
              <a:rPr lang="es-CL" dirty="0"/>
              <a:t>Asignatura</a:t>
            </a:r>
            <a:br>
              <a:rPr lang="es-CL" dirty="0"/>
            </a:b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2B9084-A821-4D1E-89C0-3D91F3E81780}"/>
              </a:ext>
            </a:extLst>
          </p:cNvPr>
          <p:cNvSpPr txBox="1"/>
          <p:nvPr/>
        </p:nvSpPr>
        <p:spPr>
          <a:xfrm>
            <a:off x="300251" y="1405871"/>
            <a:ext cx="3364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E3.- Final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Report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224B4B68-309C-494E-87AE-E099386A17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8985580"/>
              </p:ext>
            </p:extLst>
          </p:nvPr>
        </p:nvGraphicFramePr>
        <p:xfrm>
          <a:off x="300251" y="2172554"/>
          <a:ext cx="8243909" cy="152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107">
                  <a:extLst>
                    <a:ext uri="{9D8B030D-6E8A-4147-A177-3AD203B41FA5}">
                      <a16:colId xmlns:a16="http://schemas.microsoft.com/office/drawing/2014/main" val="2877024842"/>
                    </a:ext>
                  </a:extLst>
                </a:gridCol>
                <a:gridCol w="648018">
                  <a:extLst>
                    <a:ext uri="{9D8B030D-6E8A-4147-A177-3AD203B41FA5}">
                      <a16:colId xmlns:a16="http://schemas.microsoft.com/office/drawing/2014/main" val="3042775902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4088352057"/>
                    </a:ext>
                  </a:extLst>
                </a:gridCol>
                <a:gridCol w="603377">
                  <a:extLst>
                    <a:ext uri="{9D8B030D-6E8A-4147-A177-3AD203B41FA5}">
                      <a16:colId xmlns:a16="http://schemas.microsoft.com/office/drawing/2014/main" val="4157790371"/>
                    </a:ext>
                  </a:extLst>
                </a:gridCol>
                <a:gridCol w="511493">
                  <a:extLst>
                    <a:ext uri="{9D8B030D-6E8A-4147-A177-3AD203B41FA5}">
                      <a16:colId xmlns:a16="http://schemas.microsoft.com/office/drawing/2014/main" val="3939864415"/>
                    </a:ext>
                  </a:extLst>
                </a:gridCol>
                <a:gridCol w="625793">
                  <a:extLst>
                    <a:ext uri="{9D8B030D-6E8A-4147-A177-3AD203B41FA5}">
                      <a16:colId xmlns:a16="http://schemas.microsoft.com/office/drawing/2014/main" val="1530344745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3736938337"/>
                    </a:ext>
                  </a:extLst>
                </a:gridCol>
                <a:gridCol w="463487">
                  <a:extLst>
                    <a:ext uri="{9D8B030D-6E8A-4147-A177-3AD203B41FA5}">
                      <a16:colId xmlns:a16="http://schemas.microsoft.com/office/drawing/2014/main" val="2994038864"/>
                    </a:ext>
                  </a:extLst>
                </a:gridCol>
                <a:gridCol w="528226">
                  <a:extLst>
                    <a:ext uri="{9D8B030D-6E8A-4147-A177-3AD203B41FA5}">
                      <a16:colId xmlns:a16="http://schemas.microsoft.com/office/drawing/2014/main" val="586106839"/>
                    </a:ext>
                  </a:extLst>
                </a:gridCol>
                <a:gridCol w="417830">
                  <a:extLst>
                    <a:ext uri="{9D8B030D-6E8A-4147-A177-3AD203B41FA5}">
                      <a16:colId xmlns:a16="http://schemas.microsoft.com/office/drawing/2014/main" val="266779074"/>
                    </a:ext>
                  </a:extLst>
                </a:gridCol>
                <a:gridCol w="475220">
                  <a:extLst>
                    <a:ext uri="{9D8B030D-6E8A-4147-A177-3AD203B41FA5}">
                      <a16:colId xmlns:a16="http://schemas.microsoft.com/office/drawing/2014/main" val="1964749111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924778857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8355341"/>
                    </a:ext>
                  </a:extLst>
                </a:gridCol>
              </a:tblGrid>
              <a:tr h="383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OyN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EdA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DyA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S&amp;H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FyO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1174"/>
                  </a:ext>
                </a:extLst>
              </a:tr>
              <a:tr h="442503">
                <a:tc>
                  <a:txBody>
                    <a:bodyPr/>
                    <a:lstStyle/>
                    <a:p>
                      <a:r>
                        <a:rPr lang="en-GB" b="1" noProof="0" dirty="0"/>
                        <a:t>Weighing</a:t>
                      </a: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s-CL" dirty="0"/>
                        <a:t>40%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14575"/>
                  </a:ext>
                </a:extLst>
              </a:tr>
              <a:tr h="438431">
                <a:tc>
                  <a:txBody>
                    <a:bodyPr/>
                    <a:lstStyle/>
                    <a:p>
                      <a:r>
                        <a:rPr lang="es-CL" b="1" dirty="0" err="1"/>
                        <a:t>Evaluated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Unit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III,IV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III,IV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6990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1FE3423-23F3-4BBA-8E52-B39AFA8EA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81004"/>
              </p:ext>
            </p:extLst>
          </p:nvPr>
        </p:nvGraphicFramePr>
        <p:xfrm>
          <a:off x="300251" y="3920638"/>
          <a:ext cx="3889612" cy="2560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6161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 err="1"/>
                        <a:t>OyN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Why is the topic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DP1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Problem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EdA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State of the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Ob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General and specific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DyA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Scope of the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AP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Personal Contribution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61672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TT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Work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96783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355040C-E77B-472C-BD4A-44C6ADA1B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23831"/>
              </p:ext>
            </p:extLst>
          </p:nvPr>
        </p:nvGraphicFramePr>
        <p:xfrm>
          <a:off x="4572000" y="3920638"/>
          <a:ext cx="3691469" cy="237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8018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3043451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/>
                        <a:t>KPI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Key Performance Indicators</a:t>
                      </a:r>
                      <a:endParaRPr lang="en-GB" b="1" noProof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PI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Intelectual property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S&amp;H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Required Software &amp; Hardware tools.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CG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 based on ZOB (Pflichtinhef).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FyO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Format and orthography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01AEE00C-7BAE-45DB-A2AE-E3886AD274EA}"/>
              </a:ext>
            </a:extLst>
          </p:cNvPr>
          <p:cNvSpPr/>
          <p:nvPr/>
        </p:nvSpPr>
        <p:spPr>
          <a:xfrm>
            <a:off x="1883391" y="1990646"/>
            <a:ext cx="5513696" cy="1163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48376C-E086-47AB-8DE2-2849D93E493D}"/>
              </a:ext>
            </a:extLst>
          </p:cNvPr>
          <p:cNvSpPr txBox="1"/>
          <p:nvPr/>
        </p:nvSpPr>
        <p:spPr>
          <a:xfrm>
            <a:off x="5479576" y="1621314"/>
            <a:ext cx="213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Eva. after </a:t>
            </a:r>
            <a:r>
              <a:rPr lang="es-CL" b="1" dirty="0" err="1"/>
              <a:t>revision</a:t>
            </a:r>
            <a:r>
              <a:rPr lang="es-CL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187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12F4-C77F-4689-9D20-14E77CE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de la </a:t>
            </a:r>
            <a:br>
              <a:rPr lang="es-CL" dirty="0"/>
            </a:br>
            <a:r>
              <a:rPr lang="es-CL" dirty="0"/>
              <a:t>Asignatura</a:t>
            </a:r>
            <a:br>
              <a:rPr lang="es-CL" dirty="0"/>
            </a:b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72B9084-A821-4D1E-89C0-3D91F3E81780}"/>
              </a:ext>
            </a:extLst>
          </p:cNvPr>
          <p:cNvSpPr txBox="1"/>
          <p:nvPr/>
        </p:nvSpPr>
        <p:spPr>
          <a:xfrm>
            <a:off x="300251" y="1405871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E4.- Final </a:t>
            </a:r>
            <a:r>
              <a:rPr lang="es-CL" sz="3200" b="1" dirty="0" err="1">
                <a:solidFill>
                  <a:schemeClr val="accent1">
                    <a:lumMod val="50000"/>
                  </a:schemeClr>
                </a:solidFill>
              </a:rPr>
              <a:t>Presentation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224B4B68-309C-494E-87AE-E099386A17D6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00250" y="2321169"/>
          <a:ext cx="7792870" cy="126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453">
                  <a:extLst>
                    <a:ext uri="{9D8B030D-6E8A-4147-A177-3AD203B41FA5}">
                      <a16:colId xmlns:a16="http://schemas.microsoft.com/office/drawing/2014/main" val="2877024842"/>
                    </a:ext>
                  </a:extLst>
                </a:gridCol>
                <a:gridCol w="957051">
                  <a:extLst>
                    <a:ext uri="{9D8B030D-6E8A-4147-A177-3AD203B41FA5}">
                      <a16:colId xmlns:a16="http://schemas.microsoft.com/office/drawing/2014/main" val="3042775902"/>
                    </a:ext>
                  </a:extLst>
                </a:gridCol>
                <a:gridCol w="921882">
                  <a:extLst>
                    <a:ext uri="{9D8B030D-6E8A-4147-A177-3AD203B41FA5}">
                      <a16:colId xmlns:a16="http://schemas.microsoft.com/office/drawing/2014/main" val="4088352057"/>
                    </a:ext>
                  </a:extLst>
                </a:gridCol>
                <a:gridCol w="891121">
                  <a:extLst>
                    <a:ext uri="{9D8B030D-6E8A-4147-A177-3AD203B41FA5}">
                      <a16:colId xmlns:a16="http://schemas.microsoft.com/office/drawing/2014/main" val="4157790371"/>
                    </a:ext>
                  </a:extLst>
                </a:gridCol>
                <a:gridCol w="891121">
                  <a:extLst>
                    <a:ext uri="{9D8B030D-6E8A-4147-A177-3AD203B41FA5}">
                      <a16:colId xmlns:a16="http://schemas.microsoft.com/office/drawing/2014/main" val="3873906578"/>
                    </a:ext>
                  </a:extLst>
                </a:gridCol>
                <a:gridCol w="891121">
                  <a:extLst>
                    <a:ext uri="{9D8B030D-6E8A-4147-A177-3AD203B41FA5}">
                      <a16:colId xmlns:a16="http://schemas.microsoft.com/office/drawing/2014/main" val="1013750486"/>
                    </a:ext>
                  </a:extLst>
                </a:gridCol>
                <a:gridCol w="891121">
                  <a:extLst>
                    <a:ext uri="{9D8B030D-6E8A-4147-A177-3AD203B41FA5}">
                      <a16:colId xmlns:a16="http://schemas.microsoft.com/office/drawing/2014/main" val="1170498192"/>
                    </a:ext>
                  </a:extLst>
                </a:gridCol>
              </a:tblGrid>
              <a:tr h="384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FyT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01174"/>
                  </a:ext>
                </a:extLst>
              </a:tr>
              <a:tr h="439948">
                <a:tc>
                  <a:txBody>
                    <a:bodyPr/>
                    <a:lstStyle/>
                    <a:p>
                      <a:r>
                        <a:rPr lang="es-CL" b="1" dirty="0" err="1"/>
                        <a:t>Weighing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469907"/>
                  </a:ext>
                </a:extLst>
              </a:tr>
              <a:tr h="439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 err="1"/>
                        <a:t>Evaluated</a:t>
                      </a:r>
                      <a:r>
                        <a:rPr lang="es-CL" b="1" dirty="0"/>
                        <a:t> </a:t>
                      </a:r>
                      <a:r>
                        <a:rPr lang="es-CL" b="1" dirty="0" err="1"/>
                        <a:t>Unit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IV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19468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3A45D25-A267-423F-B735-C2973A1B9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32095"/>
              </p:ext>
            </p:extLst>
          </p:nvPr>
        </p:nvGraphicFramePr>
        <p:xfrm>
          <a:off x="300251" y="3920638"/>
          <a:ext cx="6452241" cy="2468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65476">
                  <a:extLst>
                    <a:ext uri="{9D8B030D-6E8A-4147-A177-3AD203B41FA5}">
                      <a16:colId xmlns:a16="http://schemas.microsoft.com/office/drawing/2014/main" val="2421714652"/>
                    </a:ext>
                  </a:extLst>
                </a:gridCol>
                <a:gridCol w="5386765">
                  <a:extLst>
                    <a:ext uri="{9D8B030D-6E8A-4147-A177-3AD203B41FA5}">
                      <a16:colId xmlns:a16="http://schemas.microsoft.com/office/drawing/2014/main" val="1852072762"/>
                    </a:ext>
                  </a:extLst>
                </a:gridCol>
              </a:tblGrid>
              <a:tr h="284431">
                <a:tc>
                  <a:txBody>
                    <a:bodyPr/>
                    <a:lstStyle/>
                    <a:p>
                      <a:r>
                        <a:rPr lang="es-CL" dirty="0"/>
                        <a:t>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Synthesis capability and simplicity of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53158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FyT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Use of Figures and Tables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57693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 err="1"/>
                        <a:t>FyO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Format and Orthography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464637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Pr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Preparation of the presentation. Language , fluency and corporal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323710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Time managment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00653"/>
                  </a:ext>
                </a:extLst>
              </a:tr>
              <a:tr h="284431">
                <a:tc>
                  <a:txBody>
                    <a:bodyPr/>
                    <a:lstStyle/>
                    <a:p>
                      <a:r>
                        <a:rPr lang="es-CL" b="1" dirty="0"/>
                        <a:t>PP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Formal personal appearance.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61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13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12F4-C77F-4689-9D20-14E77CE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de la </a:t>
            </a:r>
            <a:br>
              <a:rPr lang="es-CL" dirty="0"/>
            </a:br>
            <a:r>
              <a:rPr lang="es-CL" dirty="0"/>
              <a:t>Asignatura</a:t>
            </a:r>
            <a:br>
              <a:rPr lang="es-CL" dirty="0"/>
            </a:b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EE305D-5626-42B0-9858-866397F02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Asistencia:</a:t>
            </a:r>
          </a:p>
          <a:p>
            <a:pPr lvl="1"/>
            <a:r>
              <a:rPr lang="es-CL" dirty="0"/>
              <a:t>Charlas (2-3 charlas durante el semestre): obligatoria</a:t>
            </a:r>
          </a:p>
          <a:p>
            <a:pPr lvl="1"/>
            <a:r>
              <a:rPr lang="es-CL" dirty="0"/>
              <a:t>Entrega de informes: obligatoria</a:t>
            </a:r>
          </a:p>
          <a:p>
            <a:pPr lvl="1"/>
            <a:r>
              <a:rPr lang="es-CL" dirty="0"/>
              <a:t>Presentaciones: obligatoria</a:t>
            </a:r>
          </a:p>
        </p:txBody>
      </p:sp>
    </p:spTree>
    <p:extLst>
      <p:ext uri="{BB962C8B-B14F-4D97-AF65-F5344CB8AC3E}">
        <p14:creationId xmlns:p14="http://schemas.microsoft.com/office/powerpoint/2010/main" val="391492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A12F4-C77F-4689-9D20-14E77CEF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dirty="0"/>
              <a:t>Evaluación de la </a:t>
            </a:r>
            <a:br>
              <a:rPr lang="es-CL" dirty="0"/>
            </a:br>
            <a:r>
              <a:rPr lang="es-CL" dirty="0"/>
              <a:t>Asignatura</a:t>
            </a:r>
            <a:br>
              <a:rPr lang="es-CL" dirty="0"/>
            </a:br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EE305D-5626-42B0-9858-866397F027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Asistencia:</a:t>
            </a:r>
          </a:p>
          <a:p>
            <a:pPr lvl="1"/>
            <a:r>
              <a:rPr lang="es-CL" dirty="0"/>
              <a:t>Charlas (2-3 charlas durante el semestre): obligatoria</a:t>
            </a:r>
          </a:p>
          <a:p>
            <a:pPr lvl="1"/>
            <a:r>
              <a:rPr lang="es-CL" dirty="0"/>
              <a:t>Entrega de informes: obligatoria</a:t>
            </a:r>
          </a:p>
          <a:p>
            <a:pPr lvl="1"/>
            <a:r>
              <a:rPr lang="es-CL" dirty="0"/>
              <a:t>Presentaciones: obligatoria</a:t>
            </a:r>
          </a:p>
        </p:txBody>
      </p:sp>
    </p:spTree>
    <p:extLst>
      <p:ext uri="{BB962C8B-B14F-4D97-AF65-F5344CB8AC3E}">
        <p14:creationId xmlns:p14="http://schemas.microsoft.com/office/powerpoint/2010/main" val="312061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44900"/>
            <a:ext cx="6075947" cy="742763"/>
          </a:xfrm>
        </p:spPr>
        <p:txBody>
          <a:bodyPr/>
          <a:lstStyle/>
          <a:p>
            <a:pPr algn="ctr"/>
            <a:r>
              <a:rPr lang="es-CL" dirty="0">
                <a:latin typeface="+mn-lt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42338" y="1666430"/>
            <a:ext cx="6664959" cy="32901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Presentación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Descripción de la Asignatura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Proyecto STING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Planificación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Evaluación</a:t>
            </a:r>
            <a:endParaRPr lang="en-GB" sz="3200" cap="small" dirty="0">
              <a:solidFill>
                <a:schemeClr val="bg2">
                  <a:lumMod val="9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7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44900"/>
            <a:ext cx="6075947" cy="742763"/>
          </a:xfrm>
        </p:spPr>
        <p:txBody>
          <a:bodyPr/>
          <a:lstStyle/>
          <a:p>
            <a:pPr algn="ctr"/>
            <a:r>
              <a:rPr lang="es-CL" dirty="0">
                <a:latin typeface="+mn-lt"/>
                <a:cs typeface="Times" panose="02020603050405020304" pitchFamily="18" charset="0"/>
              </a:rPr>
              <a:t>Presentación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1F28AE5-BABB-4F49-AD1D-B41EB3D8E282}"/>
              </a:ext>
            </a:extLst>
          </p:cNvPr>
          <p:cNvSpPr/>
          <p:nvPr/>
        </p:nvSpPr>
        <p:spPr>
          <a:xfrm>
            <a:off x="236189" y="1290990"/>
            <a:ext cx="431702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CL" b="1" dirty="0">
                <a:solidFill>
                  <a:srgbClr val="0000CC"/>
                </a:solidFill>
              </a:rPr>
              <a:t>Matías Díaz: </a:t>
            </a:r>
          </a:p>
          <a:p>
            <a:pPr algn="just">
              <a:spcBef>
                <a:spcPts val="300"/>
              </a:spcBef>
            </a:pPr>
            <a:r>
              <a:rPr lang="es-CL" dirty="0">
                <a:solidFill>
                  <a:srgbClr val="0000CC"/>
                </a:solidFill>
              </a:rPr>
              <a:t>Académico Jornada Completa Departamento Ingeniería Eléctrica USACH. </a:t>
            </a:r>
          </a:p>
          <a:p>
            <a:pPr algn="just">
              <a:spcBef>
                <a:spcPts val="300"/>
              </a:spcBef>
            </a:pPr>
            <a:r>
              <a:rPr lang="es-CL" b="1" dirty="0">
                <a:solidFill>
                  <a:srgbClr val="0000CC"/>
                </a:solidFill>
              </a:rPr>
              <a:t>Formación: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Ingeniero Civil Electricista, USACH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Magister en Ciencias de la Ingeniería, USACH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Doctor en Ingeniería Eléctrica, UCH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PHD in </a:t>
            </a:r>
            <a:r>
              <a:rPr lang="es-CL" dirty="0" err="1">
                <a:solidFill>
                  <a:srgbClr val="0000CC"/>
                </a:solidFill>
              </a:rPr>
              <a:t>Electrical</a:t>
            </a:r>
            <a:r>
              <a:rPr lang="es-CL" dirty="0">
                <a:solidFill>
                  <a:srgbClr val="0000CC"/>
                </a:solidFill>
              </a:rPr>
              <a:t> and </a:t>
            </a:r>
            <a:r>
              <a:rPr lang="es-CL" dirty="0" err="1">
                <a:solidFill>
                  <a:srgbClr val="0000CC"/>
                </a:solidFill>
              </a:rPr>
              <a:t>Electronics</a:t>
            </a:r>
            <a:r>
              <a:rPr lang="es-CL" dirty="0">
                <a:solidFill>
                  <a:srgbClr val="0000CC"/>
                </a:solidFill>
              </a:rPr>
              <a:t> </a:t>
            </a:r>
            <a:r>
              <a:rPr lang="es-CL" dirty="0" err="1">
                <a:solidFill>
                  <a:srgbClr val="0000CC"/>
                </a:solidFill>
              </a:rPr>
              <a:t>Engineering</a:t>
            </a:r>
            <a:r>
              <a:rPr lang="es-CL" dirty="0">
                <a:solidFill>
                  <a:srgbClr val="0000CC"/>
                </a:solidFill>
              </a:rPr>
              <a:t>, UNOTT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3A06E52-852E-484E-958C-92E246C86775}"/>
              </a:ext>
            </a:extLst>
          </p:cNvPr>
          <p:cNvSpPr/>
          <p:nvPr/>
        </p:nvSpPr>
        <p:spPr>
          <a:xfrm>
            <a:off x="4664140" y="1290990"/>
            <a:ext cx="4317022" cy="2854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s-CL" b="1" dirty="0">
                <a:solidFill>
                  <a:srgbClr val="0000CC"/>
                </a:solidFill>
              </a:rPr>
              <a:t>Cursos Dictados: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Seminario de Titulación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Control Automático en Sistemas Eléctricos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Dinámica de Máquinas Eléctricas</a:t>
            </a:r>
          </a:p>
          <a:p>
            <a:pPr algn="just">
              <a:spcBef>
                <a:spcPts val="300"/>
              </a:spcBef>
            </a:pPr>
            <a:r>
              <a:rPr lang="es-CL" b="1" dirty="0">
                <a:solidFill>
                  <a:srgbClr val="0000CC"/>
                </a:solidFill>
              </a:rPr>
              <a:t>Líneas de investigación: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Electrónica de Potencia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Integración de ERNC</a:t>
            </a:r>
          </a:p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 err="1">
                <a:solidFill>
                  <a:srgbClr val="0000CC"/>
                </a:solidFill>
              </a:rPr>
              <a:t>Microgrids</a:t>
            </a:r>
            <a:endParaRPr lang="es-CL" dirty="0">
              <a:solidFill>
                <a:srgbClr val="0000CC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85E4322-2ACD-4309-9565-D756715C1FDA}"/>
              </a:ext>
            </a:extLst>
          </p:cNvPr>
          <p:cNvSpPr/>
          <p:nvPr/>
        </p:nvSpPr>
        <p:spPr>
          <a:xfrm>
            <a:off x="2918876" y="6150373"/>
            <a:ext cx="2944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rgbClr val="0000CC"/>
                </a:solidFill>
                <a:hlinkClick r:id="rId2"/>
              </a:rPr>
              <a:t>https://www.pefft.usach.cl/</a:t>
            </a:r>
            <a:r>
              <a:rPr lang="es-CL" b="1" dirty="0">
                <a:solidFill>
                  <a:srgbClr val="0000CC"/>
                </a:solidFill>
              </a:rPr>
              <a:t> </a:t>
            </a:r>
            <a:endParaRPr lang="es-CL" dirty="0"/>
          </a:p>
        </p:txBody>
      </p:sp>
      <p:pic>
        <p:nvPicPr>
          <p:cNvPr id="10" name="Imagen 9" descr="Imagen que contiene persona, pose, hierba, foto&#10;&#10;Descripción generada con confianza muy alta">
            <a:extLst>
              <a:ext uri="{FF2B5EF4-FFF2-40B4-BE49-F238E27FC236}">
                <a16:creationId xmlns:a16="http://schemas.microsoft.com/office/drawing/2014/main" id="{0F62690D-3539-4EE7-A8EA-CDA1401DB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9" y="4665404"/>
            <a:ext cx="5078782" cy="1403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80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44900"/>
            <a:ext cx="6075947" cy="742763"/>
          </a:xfrm>
        </p:spPr>
        <p:txBody>
          <a:bodyPr/>
          <a:lstStyle/>
          <a:p>
            <a:pPr algn="ctr"/>
            <a:r>
              <a:rPr lang="es-CL" dirty="0">
                <a:latin typeface="+mn-lt"/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642338" y="1666430"/>
            <a:ext cx="6664959" cy="329013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Presentación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rgbClr val="0000CC"/>
                </a:solidFill>
                <a:cs typeface="Times New Roman" panose="02020603050405020304" pitchFamily="18" charset="0"/>
              </a:rPr>
              <a:t>Descripción de la Asignatura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Proyecto STING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Planificación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CL" sz="3200" cap="small" dirty="0">
                <a:solidFill>
                  <a:schemeClr val="bg2">
                    <a:lumMod val="90000"/>
                  </a:schemeClr>
                </a:solidFill>
                <a:cs typeface="Times New Roman" panose="02020603050405020304" pitchFamily="18" charset="0"/>
              </a:rPr>
              <a:t>Evaluación</a:t>
            </a:r>
            <a:endParaRPr lang="en-GB" sz="3200" cap="small" dirty="0">
              <a:solidFill>
                <a:schemeClr val="bg2">
                  <a:lumMod val="9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9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Descripción</a:t>
            </a:r>
            <a:r>
              <a:rPr lang="en-US" sz="3600" dirty="0"/>
              <a:t> de la </a:t>
            </a:r>
            <a:br>
              <a:rPr lang="en-US" sz="3600" dirty="0"/>
            </a:br>
            <a:r>
              <a:rPr lang="en-US" sz="3600" dirty="0" err="1"/>
              <a:t>Asignatura</a:t>
            </a:r>
            <a:endParaRPr lang="en-GB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336" y="1895988"/>
            <a:ext cx="4549113" cy="3943533"/>
          </a:xfrm>
          <a:prstGeom prst="roundRect">
            <a:avLst>
              <a:gd name="adj" fmla="val 40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2FF72FB-500E-4222-AB20-BB5FE3AA397E}"/>
              </a:ext>
            </a:extLst>
          </p:cNvPr>
          <p:cNvSpPr/>
          <p:nvPr/>
        </p:nvSpPr>
        <p:spPr>
          <a:xfrm>
            <a:off x="436721" y="1434323"/>
            <a:ext cx="1681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0000CC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214173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D215567-A44D-4D68-B9DB-72B96C7FE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78385"/>
              </p:ext>
            </p:extLst>
          </p:nvPr>
        </p:nvGraphicFramePr>
        <p:xfrm>
          <a:off x="1747383" y="2215917"/>
          <a:ext cx="5192036" cy="2080997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684013">
                  <a:extLst>
                    <a:ext uri="{9D8B030D-6E8A-4147-A177-3AD203B41FA5}">
                      <a16:colId xmlns:a16="http://schemas.microsoft.com/office/drawing/2014/main" val="2619854936"/>
                    </a:ext>
                  </a:extLst>
                </a:gridCol>
                <a:gridCol w="3344662">
                  <a:extLst>
                    <a:ext uri="{9D8B030D-6E8A-4147-A177-3AD203B41FA5}">
                      <a16:colId xmlns:a16="http://schemas.microsoft.com/office/drawing/2014/main" val="564238747"/>
                    </a:ext>
                  </a:extLst>
                </a:gridCol>
                <a:gridCol w="1163361">
                  <a:extLst>
                    <a:ext uri="{9D8B030D-6E8A-4147-A177-3AD203B41FA5}">
                      <a16:colId xmlns:a16="http://schemas.microsoft.com/office/drawing/2014/main" val="525384598"/>
                    </a:ext>
                  </a:extLst>
                </a:gridCol>
              </a:tblGrid>
              <a:tr h="581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UNIDAD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TÍTULO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Nº DE HORAS PEDAGÓGICAS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0384499"/>
                  </a:ext>
                </a:extLst>
              </a:tr>
              <a:tr h="290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1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Marco General del Trabajo de Titulación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377321"/>
                  </a:ext>
                </a:extLst>
              </a:tr>
              <a:tr h="290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2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Elementos específicos para el desarrollo de Trabajos de Titulación. 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6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523218"/>
                  </a:ext>
                </a:extLst>
              </a:tr>
              <a:tr h="290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3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Gestión de Trabajos de Titulación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8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940039"/>
                  </a:ext>
                </a:extLst>
              </a:tr>
              <a:tr h="290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4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Propuesta del Trabajo de Titulación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10</a:t>
                      </a:r>
                      <a:endParaRPr lang="es-C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5104014"/>
                  </a:ext>
                </a:extLst>
              </a:tr>
              <a:tr h="29095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TOTAL (17 SEMANAS)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34</a:t>
                      </a:r>
                      <a:endParaRPr lang="es-C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1382801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1BBE54A-3C30-48C2-87A6-F0541697947B}"/>
              </a:ext>
            </a:extLst>
          </p:cNvPr>
          <p:cNvSpPr/>
          <p:nvPr/>
        </p:nvSpPr>
        <p:spPr>
          <a:xfrm>
            <a:off x="453553" y="1434323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0000CC"/>
                </a:solidFill>
              </a:rPr>
              <a:t>Unidades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78878F2-A7D3-4486-8A7B-C2392E5A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09139" cy="12239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Descripción</a:t>
            </a:r>
            <a:r>
              <a:rPr lang="en-US" sz="3600" dirty="0"/>
              <a:t> de la </a:t>
            </a:r>
            <a:br>
              <a:rPr lang="en-US" sz="3600" dirty="0"/>
            </a:br>
            <a:r>
              <a:rPr lang="en-US" sz="3600" dirty="0" err="1"/>
              <a:t>Asignatura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0465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Descripción</a:t>
            </a:r>
            <a:r>
              <a:rPr lang="en-US" dirty="0"/>
              <a:t> de la </a:t>
            </a:r>
            <a:br>
              <a:rPr lang="en-US" dirty="0"/>
            </a:br>
            <a:r>
              <a:rPr lang="en-US" dirty="0" err="1"/>
              <a:t>Asignatura</a:t>
            </a:r>
            <a:endParaRPr lang="en-GB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77905703"/>
              </p:ext>
            </p:extLst>
          </p:nvPr>
        </p:nvGraphicFramePr>
        <p:xfrm>
          <a:off x="734936" y="1223963"/>
          <a:ext cx="7716853" cy="5342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91581" y="1391101"/>
            <a:ext cx="1990673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s-CL" sz="2400" b="1" dirty="0">
                <a:solidFill>
                  <a:srgbClr val="0000CC"/>
                </a:solidFill>
              </a:rPr>
              <a:t>Tipos de tesis:</a:t>
            </a:r>
          </a:p>
        </p:txBody>
      </p:sp>
    </p:spTree>
    <p:extLst>
      <p:ext uri="{BB962C8B-B14F-4D97-AF65-F5344CB8AC3E}">
        <p14:creationId xmlns:p14="http://schemas.microsoft.com/office/powerpoint/2010/main" val="278860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Descripción</a:t>
            </a:r>
            <a:r>
              <a:rPr lang="en-US" dirty="0"/>
              <a:t> de la </a:t>
            </a:r>
            <a:br>
              <a:rPr lang="en-US" dirty="0"/>
            </a:br>
            <a:r>
              <a:rPr lang="en-US" dirty="0" err="1"/>
              <a:t>Asignatura</a:t>
            </a:r>
            <a:endParaRPr lang="en-GB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19180812"/>
              </p:ext>
            </p:extLst>
          </p:nvPr>
        </p:nvGraphicFramePr>
        <p:xfrm>
          <a:off x="1625600" y="3362245"/>
          <a:ext cx="2324984" cy="278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8881737-093A-4B58-8BE6-4ADC92E55BF3}"/>
              </a:ext>
            </a:extLst>
          </p:cNvPr>
          <p:cNvSpPr/>
          <p:nvPr/>
        </p:nvSpPr>
        <p:spPr>
          <a:xfrm>
            <a:off x="241300" y="1434323"/>
            <a:ext cx="8509000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rgbClr val="0000CC"/>
                </a:solidFill>
              </a:rPr>
              <a:t>Entregables: </a:t>
            </a:r>
          </a:p>
          <a:p>
            <a:pPr algn="just">
              <a:spcBef>
                <a:spcPts val="300"/>
              </a:spcBef>
              <a:buClr>
                <a:schemeClr val="accent2"/>
              </a:buClr>
            </a:pPr>
            <a:r>
              <a:rPr lang="es-CL" sz="2000" dirty="0">
                <a:solidFill>
                  <a:srgbClr val="0000CC"/>
                </a:solidFill>
              </a:rPr>
              <a:t>Es una asignatura teórico-práctica que apunta a que el alumno participante defina los contenidos, planifique y documente la realización de su trabajo de titulación.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10BF756-2B65-4444-BC81-B818A532FB17}"/>
              </a:ext>
            </a:extLst>
          </p:cNvPr>
          <p:cNvGrpSpPr/>
          <p:nvPr/>
        </p:nvGrpSpPr>
        <p:grpSpPr>
          <a:xfrm>
            <a:off x="4903940" y="2857790"/>
            <a:ext cx="2614460" cy="2380960"/>
            <a:chOff x="4903940" y="2857790"/>
            <a:chExt cx="2614460" cy="2565887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E121BD24-6670-46D9-B482-DF21ABB8F24E}"/>
                </a:ext>
              </a:extLst>
            </p:cNvPr>
            <p:cNvGrpSpPr/>
            <p:nvPr/>
          </p:nvGrpSpPr>
          <p:grpSpPr>
            <a:xfrm>
              <a:off x="4903940" y="2857790"/>
              <a:ext cx="2614460" cy="2565887"/>
              <a:chOff x="4903940" y="1386662"/>
              <a:chExt cx="3626285" cy="3712359"/>
            </a:xfrm>
          </p:grpSpPr>
          <p:graphicFrame>
            <p:nvGraphicFramePr>
              <p:cNvPr id="4" name="Diagrama 3">
                <a:extLst>
                  <a:ext uri="{FF2B5EF4-FFF2-40B4-BE49-F238E27FC236}">
                    <a16:creationId xmlns:a16="http://schemas.microsoft.com/office/drawing/2014/main" id="{AD776981-1CF0-40A1-BB5A-B2C7DE74379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04191841"/>
                  </p:ext>
                </p:extLst>
              </p:nvPr>
            </p:nvGraphicFramePr>
            <p:xfrm>
              <a:off x="5640973" y="2321782"/>
              <a:ext cx="2080191" cy="25953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18DABF76-9D53-4ECE-AF7C-6E5CDBA72494}"/>
                  </a:ext>
                </a:extLst>
              </p:cNvPr>
              <p:cNvSpPr/>
              <p:nvPr/>
            </p:nvSpPr>
            <p:spPr>
              <a:xfrm>
                <a:off x="4903940" y="1386662"/>
                <a:ext cx="3626285" cy="3712359"/>
              </a:xfrm>
              <a:prstGeom prst="roundRect">
                <a:avLst>
                  <a:gd name="adj" fmla="val 3196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8F0869E-1DB3-4AD1-9FA1-02CFDF1D5C4B}"/>
                </a:ext>
              </a:extLst>
            </p:cNvPr>
            <p:cNvSpPr txBox="1"/>
            <p:nvPr/>
          </p:nvSpPr>
          <p:spPr>
            <a:xfrm>
              <a:off x="4903940" y="2857790"/>
              <a:ext cx="2562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ü"/>
              </a:pPr>
              <a:r>
                <a:rPr lang="es-CL" dirty="0">
                  <a:solidFill>
                    <a:srgbClr val="0000CC"/>
                  </a:solidFill>
                </a:rPr>
                <a:t>Secciones adicionales Proyecto STING</a:t>
              </a:r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19525E9-B9A4-416A-8C46-55B64EE23269}"/>
              </a:ext>
            </a:extLst>
          </p:cNvPr>
          <p:cNvSpPr/>
          <p:nvPr/>
        </p:nvSpPr>
        <p:spPr>
          <a:xfrm>
            <a:off x="241300" y="2857790"/>
            <a:ext cx="377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00CC"/>
                </a:solidFill>
              </a:rPr>
              <a:t>Secciones contenidas en el informe</a:t>
            </a:r>
          </a:p>
        </p:txBody>
      </p:sp>
    </p:spTree>
    <p:extLst>
      <p:ext uri="{BB962C8B-B14F-4D97-AF65-F5344CB8AC3E}">
        <p14:creationId xmlns:p14="http://schemas.microsoft.com/office/powerpoint/2010/main" val="1481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13114</TotalTime>
  <Words>1291</Words>
  <Application>Microsoft Office PowerPoint</Application>
  <PresentationFormat>Presentación en pantalla (4:3)</PresentationFormat>
  <Paragraphs>475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</vt:lpstr>
      <vt:lpstr>Times New Roman</vt:lpstr>
      <vt:lpstr>Verdana</vt:lpstr>
      <vt:lpstr>Wingdings</vt:lpstr>
      <vt:lpstr>Tema de Office</vt:lpstr>
      <vt:lpstr>Objeto empaquetador del shell</vt:lpstr>
      <vt:lpstr>Seminario de Titulo</vt:lpstr>
      <vt:lpstr>Agenda</vt:lpstr>
      <vt:lpstr>Agenda</vt:lpstr>
      <vt:lpstr>Presentación </vt:lpstr>
      <vt:lpstr>Agenda</vt:lpstr>
      <vt:lpstr>Descripción de la  Asignatura</vt:lpstr>
      <vt:lpstr>Descripción de la  Asignatura</vt:lpstr>
      <vt:lpstr>Descripción de la  Asignatura</vt:lpstr>
      <vt:lpstr>Descripción de la  Asignatura</vt:lpstr>
      <vt:lpstr>Agenda</vt:lpstr>
      <vt:lpstr>Proyecto STING</vt:lpstr>
      <vt:lpstr>Agenda</vt:lpstr>
      <vt:lpstr>Planificación de la Asignatura</vt:lpstr>
      <vt:lpstr>Planificación de la Asignatura</vt:lpstr>
      <vt:lpstr>Planificación de la Asignatura</vt:lpstr>
      <vt:lpstr>Planificación de la Asignatura</vt:lpstr>
      <vt:lpstr>Planificación de la Asignatura</vt:lpstr>
      <vt:lpstr>Planificación de la Asignatura</vt:lpstr>
      <vt:lpstr>Planificación de la Asignatura</vt:lpstr>
      <vt:lpstr>Agenda</vt:lpstr>
      <vt:lpstr> Evaluación de la  Asignatura </vt:lpstr>
      <vt:lpstr> Evaluación de la  Asignatura </vt:lpstr>
      <vt:lpstr> Evaluación de la  Asignatura </vt:lpstr>
      <vt:lpstr> Evaluación de la  Asignatura </vt:lpstr>
      <vt:lpstr> Evaluación de la  Asignatura </vt:lpstr>
      <vt:lpstr> Evaluación de la  Asignatura </vt:lpstr>
      <vt:lpstr> Evaluación de la  Asignatura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Synchronous and Stationary Reference Frame Control Strategies to Fulfill LVRT Requirements in Wind Energy Conversion Systems</dc:title>
  <dc:creator>Matías Díaz</dc:creator>
  <cp:lastModifiedBy>Matias diaz</cp:lastModifiedBy>
  <cp:revision>257</cp:revision>
  <dcterms:created xsi:type="dcterms:W3CDTF">2014-12-31T14:41:48Z</dcterms:created>
  <dcterms:modified xsi:type="dcterms:W3CDTF">2018-10-16T18:20:52Z</dcterms:modified>
</cp:coreProperties>
</file>